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4" r:id="rId25"/>
    <p:sldMasterId id="2147483766" r:id="rId26"/>
    <p:sldMasterId id="2147483978" r:id="rId27"/>
  </p:sldMasterIdLst>
  <p:notesMasterIdLst>
    <p:notesMasterId r:id="rId74"/>
  </p:notesMasterIdLst>
  <p:handoutMasterIdLst>
    <p:handoutMasterId r:id="rId75"/>
  </p:handoutMasterIdLst>
  <p:sldIdLst>
    <p:sldId id="256" r:id="rId28"/>
    <p:sldId id="438" r:id="rId29"/>
    <p:sldId id="439" r:id="rId30"/>
    <p:sldId id="440" r:id="rId31"/>
    <p:sldId id="441" r:id="rId32"/>
    <p:sldId id="363" r:id="rId33"/>
    <p:sldId id="403" r:id="rId34"/>
    <p:sldId id="442" r:id="rId35"/>
    <p:sldId id="385" r:id="rId36"/>
    <p:sldId id="443" r:id="rId37"/>
    <p:sldId id="377" r:id="rId38"/>
    <p:sldId id="406" r:id="rId39"/>
    <p:sldId id="407" r:id="rId40"/>
    <p:sldId id="408" r:id="rId41"/>
    <p:sldId id="409" r:id="rId42"/>
    <p:sldId id="410" r:id="rId43"/>
    <p:sldId id="412" r:id="rId44"/>
    <p:sldId id="411" r:id="rId45"/>
    <p:sldId id="413" r:id="rId46"/>
    <p:sldId id="414" r:id="rId47"/>
    <p:sldId id="415" r:id="rId48"/>
    <p:sldId id="416" r:id="rId49"/>
    <p:sldId id="417" r:id="rId50"/>
    <p:sldId id="418" r:id="rId51"/>
    <p:sldId id="419" r:id="rId52"/>
    <p:sldId id="420" r:id="rId53"/>
    <p:sldId id="445" r:id="rId54"/>
    <p:sldId id="446" r:id="rId55"/>
    <p:sldId id="423" r:id="rId56"/>
    <p:sldId id="405" r:id="rId57"/>
    <p:sldId id="424" r:id="rId58"/>
    <p:sldId id="425" r:id="rId59"/>
    <p:sldId id="426" r:id="rId60"/>
    <p:sldId id="427" r:id="rId61"/>
    <p:sldId id="428" r:id="rId62"/>
    <p:sldId id="429" r:id="rId63"/>
    <p:sldId id="430" r:id="rId64"/>
    <p:sldId id="431" r:id="rId65"/>
    <p:sldId id="432" r:id="rId66"/>
    <p:sldId id="433" r:id="rId67"/>
    <p:sldId id="434" r:id="rId68"/>
    <p:sldId id="436" r:id="rId69"/>
    <p:sldId id="435" r:id="rId70"/>
    <p:sldId id="437" r:id="rId71"/>
    <p:sldId id="390" r:id="rId72"/>
    <p:sldId id="371" r:id="rId73"/>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5394" autoAdjust="0"/>
  </p:normalViewPr>
  <p:slideViewPr>
    <p:cSldViewPr>
      <p:cViewPr varScale="1">
        <p:scale>
          <a:sx n="84" d="100"/>
          <a:sy n="84" d="100"/>
        </p:scale>
        <p:origin x="1291"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xml"/><Relationship Id="rId21" Type="http://schemas.openxmlformats.org/officeDocument/2006/relationships/customXml" Target="../customXml/item21.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slide" Target="slides/slide39.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4.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Master" Target="slideMasters/slideMaster3.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customXml" Target="../customXml/item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customXml" Target="../customXml/item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4.xml"/><Relationship Id="rId2" Type="http://schemas.openxmlformats.org/officeDocument/2006/relationships/customXml" Target="../customXml/item2.xml"/><Relationship Id="rId2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42052-D7A9-4E17-A17F-08E75322A753}"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s-ES"/>
        </a:p>
      </dgm:t>
    </dgm:pt>
    <dgm:pt modelId="{CAE7B575-AB48-4A23-A0FC-62B1FF6E7E10}">
      <dgm:prSet phldrT="[Texto]">
        <dgm:style>
          <a:lnRef idx="1">
            <a:schemeClr val="accent1"/>
          </a:lnRef>
          <a:fillRef idx="2">
            <a:schemeClr val="accent1"/>
          </a:fillRef>
          <a:effectRef idx="1">
            <a:schemeClr val="accent1"/>
          </a:effectRef>
          <a:fontRef idx="minor">
            <a:schemeClr val="dk1"/>
          </a:fontRef>
        </dgm:style>
      </dgm:prSet>
      <dgm:spPr/>
      <dgm:t>
        <a:bodyPr/>
        <a:lstStyle/>
        <a:p>
          <a:r>
            <a:rPr lang="es-ES" dirty="0" smtClean="0"/>
            <a:t>¿Qué hemos aprendido?</a:t>
          </a:r>
          <a:endParaRPr lang="es-ES" dirty="0"/>
        </a:p>
      </dgm:t>
    </dgm:pt>
    <dgm:pt modelId="{C408EBC2-E4F0-4462-8898-31F763528A94}" type="parTrans" cxnId="{41A6338A-7910-4B57-B2E4-7942F132DF81}">
      <dgm:prSet/>
      <dgm:spPr/>
      <dgm:t>
        <a:bodyPr/>
        <a:lstStyle/>
        <a:p>
          <a:endParaRPr lang="es-ES"/>
        </a:p>
      </dgm:t>
    </dgm:pt>
    <dgm:pt modelId="{0032D06D-4C8C-4A1D-B5A9-BA6C8893FB6D}" type="sibTrans" cxnId="{41A6338A-7910-4B57-B2E4-7942F132DF81}">
      <dgm:prSet/>
      <dgm:spPr/>
      <dgm:t>
        <a:bodyPr/>
        <a:lstStyle/>
        <a:p>
          <a:endParaRPr lang="es-ES"/>
        </a:p>
      </dgm:t>
    </dgm:pt>
    <dgm:pt modelId="{C42362E3-B004-409B-905D-186C82F50F64}">
      <dgm:prSet phldrT="[Texto]"/>
      <dgm:spPr/>
      <dgm:t>
        <a:bodyPr/>
        <a:lstStyle/>
        <a:p>
          <a:r>
            <a:rPr lang="es-ES" dirty="0" smtClean="0"/>
            <a:t>Hemos instalado </a:t>
          </a:r>
          <a:r>
            <a:rPr lang="es-ES" dirty="0" err="1" smtClean="0"/>
            <a:t>NodeJS</a:t>
          </a:r>
          <a:r>
            <a:rPr lang="es-ES" dirty="0" smtClean="0"/>
            <a:t>.</a:t>
          </a:r>
          <a:endParaRPr lang="es-ES" dirty="0"/>
        </a:p>
      </dgm:t>
    </dgm:pt>
    <dgm:pt modelId="{5340AA81-C934-4B19-A060-F5D4336E9FBF}" type="parTrans" cxnId="{3104E25B-F186-4080-A13E-497A07E69CD3}">
      <dgm:prSet/>
      <dgm:spPr/>
      <dgm:t>
        <a:bodyPr/>
        <a:lstStyle/>
        <a:p>
          <a:endParaRPr lang="es-ES"/>
        </a:p>
      </dgm:t>
    </dgm:pt>
    <dgm:pt modelId="{701E8931-195C-4382-9772-A89712520EE6}" type="sibTrans" cxnId="{3104E25B-F186-4080-A13E-497A07E69CD3}">
      <dgm:prSet/>
      <dgm:spPr/>
      <dgm:t>
        <a:bodyPr/>
        <a:lstStyle/>
        <a:p>
          <a:endParaRPr lang="es-ES"/>
        </a:p>
      </dgm:t>
    </dgm:pt>
    <dgm:pt modelId="{2242C6B3-645A-424C-8663-C81228D8AEDE}">
      <dgm:prSet phldrT="[Texto]">
        <dgm:style>
          <a:lnRef idx="1">
            <a:schemeClr val="accent1"/>
          </a:lnRef>
          <a:fillRef idx="2">
            <a:schemeClr val="accent1"/>
          </a:fillRef>
          <a:effectRef idx="1">
            <a:schemeClr val="accent1"/>
          </a:effectRef>
          <a:fontRef idx="minor">
            <a:schemeClr val="dk1"/>
          </a:fontRef>
        </dgm:style>
      </dgm:prSet>
      <dgm:spPr/>
      <dgm:t>
        <a:bodyPr/>
        <a:lstStyle/>
        <a:p>
          <a:r>
            <a:rPr lang="es-ES" dirty="0" smtClean="0"/>
            <a:t>Próximos pasos…</a:t>
          </a:r>
          <a:endParaRPr lang="es-ES" dirty="0"/>
        </a:p>
      </dgm:t>
    </dgm:pt>
    <dgm:pt modelId="{5B430DDF-05D5-45FF-8F96-FCA90976432D}" type="parTrans" cxnId="{C646BE2E-0FE2-4C33-A18C-EC16C4DD0450}">
      <dgm:prSet/>
      <dgm:spPr/>
      <dgm:t>
        <a:bodyPr/>
        <a:lstStyle/>
        <a:p>
          <a:endParaRPr lang="es-ES"/>
        </a:p>
      </dgm:t>
    </dgm:pt>
    <dgm:pt modelId="{3441942F-7706-4585-8331-A5E7C55CF298}" type="sibTrans" cxnId="{C646BE2E-0FE2-4C33-A18C-EC16C4DD0450}">
      <dgm:prSet/>
      <dgm:spPr/>
      <dgm:t>
        <a:bodyPr/>
        <a:lstStyle/>
        <a:p>
          <a:endParaRPr lang="es-ES"/>
        </a:p>
      </dgm:t>
    </dgm:pt>
    <dgm:pt modelId="{D8FFF372-17D5-4F61-BEC0-4FB0C400D4D6}">
      <dgm:prSet phldrT="[Texto]"/>
      <dgm:spPr/>
      <dgm:t>
        <a:bodyPr/>
        <a:lstStyle/>
        <a:p>
          <a:pPr marL="228600" indent="0" defTabSz="933450">
            <a:lnSpc>
              <a:spcPct val="90000"/>
            </a:lnSpc>
            <a:spcBef>
              <a:spcPct val="0"/>
            </a:spcBef>
            <a:spcAft>
              <a:spcPct val="20000"/>
            </a:spcAft>
            <a:buNone/>
          </a:pPr>
          <a:r>
            <a:rPr lang="es-ES" dirty="0" smtClean="0"/>
            <a:t>Terminar el CRUD y probar con POSTMAN todos los </a:t>
          </a:r>
          <a:r>
            <a:rPr lang="es-ES" dirty="0" err="1" smtClean="0"/>
            <a:t>end-points</a:t>
          </a:r>
          <a:r>
            <a:rPr lang="es-ES" dirty="0" smtClean="0"/>
            <a:t>.</a:t>
          </a:r>
          <a:endParaRPr lang="es-ES" dirty="0"/>
        </a:p>
      </dgm:t>
    </dgm:pt>
    <dgm:pt modelId="{0439A562-B432-4561-915C-197DF1CD6F58}" type="parTrans" cxnId="{C5EC2FC5-8511-4E5B-BDCF-E109B1E9D714}">
      <dgm:prSet/>
      <dgm:spPr/>
      <dgm:t>
        <a:bodyPr/>
        <a:lstStyle/>
        <a:p>
          <a:endParaRPr lang="es-ES"/>
        </a:p>
      </dgm:t>
    </dgm:pt>
    <dgm:pt modelId="{E871970B-589A-44D5-92D0-35A15DD66066}" type="sibTrans" cxnId="{C5EC2FC5-8511-4E5B-BDCF-E109B1E9D714}">
      <dgm:prSet/>
      <dgm:spPr/>
      <dgm:t>
        <a:bodyPr/>
        <a:lstStyle/>
        <a:p>
          <a:endParaRPr lang="es-ES"/>
        </a:p>
      </dgm:t>
    </dgm:pt>
    <dgm:pt modelId="{D8A758B6-67DD-41B9-BF21-A223B488B40F}">
      <dgm:prSet phldrT="[Texto]"/>
      <dgm:spPr/>
      <dgm:t>
        <a:bodyPr/>
        <a:lstStyle/>
        <a:p>
          <a:r>
            <a:rPr lang="es-ES" dirty="0" smtClean="0"/>
            <a:t>Hemos creado una API para hacer 3 </a:t>
          </a:r>
          <a:r>
            <a:rPr lang="es-ES" dirty="0" err="1" smtClean="0"/>
            <a:t>end-points</a:t>
          </a:r>
          <a:r>
            <a:rPr lang="es-ES" dirty="0" smtClean="0"/>
            <a:t>: un POST y 2 </a:t>
          </a:r>
          <a:r>
            <a:rPr lang="es-ES" dirty="0" err="1" smtClean="0"/>
            <a:t>GETs</a:t>
          </a:r>
          <a:r>
            <a:rPr lang="es-ES" dirty="0" smtClean="0"/>
            <a:t>.</a:t>
          </a:r>
          <a:endParaRPr lang="es-ES" dirty="0"/>
        </a:p>
      </dgm:t>
    </dgm:pt>
    <dgm:pt modelId="{0D19D863-B02A-4E0C-B6A1-D538B944F6E5}" type="parTrans" cxnId="{59B45D01-A42C-4540-8716-AC730505F60C}">
      <dgm:prSet/>
      <dgm:spPr/>
      <dgm:t>
        <a:bodyPr/>
        <a:lstStyle/>
        <a:p>
          <a:endParaRPr lang="es-ES"/>
        </a:p>
      </dgm:t>
    </dgm:pt>
    <dgm:pt modelId="{4FF11F10-9717-46EF-BACF-DE793EBDC7E8}" type="sibTrans" cxnId="{59B45D01-A42C-4540-8716-AC730505F60C}">
      <dgm:prSet/>
      <dgm:spPr/>
      <dgm:t>
        <a:bodyPr/>
        <a:lstStyle/>
        <a:p>
          <a:endParaRPr lang="es-ES"/>
        </a:p>
      </dgm:t>
    </dgm:pt>
    <dgm:pt modelId="{670A1700-A846-48CC-8C50-91CEA9ADD8D7}">
      <dgm:prSet phldrT="[Texto]"/>
      <dgm:spPr/>
      <dgm:t>
        <a:bodyPr/>
        <a:lstStyle/>
        <a:p>
          <a:r>
            <a:rPr lang="es-ES" dirty="0" smtClean="0"/>
            <a:t>Hemos probado nuestra API usando POSTMAN.</a:t>
          </a:r>
          <a:endParaRPr lang="es-ES" dirty="0"/>
        </a:p>
      </dgm:t>
    </dgm:pt>
    <dgm:pt modelId="{46D1F920-87C8-4FE6-B3C0-B2D30C781479}" type="parTrans" cxnId="{D4D02580-3E81-4840-93CC-569F66AD9C07}">
      <dgm:prSet/>
      <dgm:spPr/>
      <dgm:t>
        <a:bodyPr/>
        <a:lstStyle/>
        <a:p>
          <a:endParaRPr lang="es-ES"/>
        </a:p>
      </dgm:t>
    </dgm:pt>
    <dgm:pt modelId="{D9102C85-016A-4E35-9690-592F00594BC2}" type="sibTrans" cxnId="{D4D02580-3E81-4840-93CC-569F66AD9C07}">
      <dgm:prSet/>
      <dgm:spPr/>
      <dgm:t>
        <a:bodyPr/>
        <a:lstStyle/>
        <a:p>
          <a:endParaRPr lang="es-ES"/>
        </a:p>
      </dgm:t>
    </dgm:pt>
    <dgm:pt modelId="{93627A45-7131-413D-BB5A-61396BB806A9}">
      <dgm:prSet phldrT="[Texto]"/>
      <dgm:spPr/>
      <dgm:t>
        <a:bodyPr/>
        <a:lstStyle/>
        <a:p>
          <a:pPr marL="228600" indent="0" defTabSz="933450">
            <a:lnSpc>
              <a:spcPct val="90000"/>
            </a:lnSpc>
            <a:spcBef>
              <a:spcPct val="0"/>
            </a:spcBef>
            <a:spcAft>
              <a:spcPct val="20000"/>
            </a:spcAft>
            <a:buNone/>
          </a:pPr>
          <a:r>
            <a:rPr lang="es-ES" dirty="0" smtClean="0"/>
            <a:t>Añadir relaciones </a:t>
          </a:r>
          <a:r>
            <a:rPr lang="es-ES" dirty="0" err="1" smtClean="0"/>
            <a:t>one-to-many</a:t>
          </a:r>
          <a:r>
            <a:rPr lang="es-ES" dirty="0" smtClean="0"/>
            <a:t>, </a:t>
          </a:r>
          <a:r>
            <a:rPr lang="es-ES" dirty="0" err="1" smtClean="0"/>
            <a:t>many-to-many</a:t>
          </a:r>
          <a:r>
            <a:rPr lang="es-ES" dirty="0" smtClean="0"/>
            <a:t> y </a:t>
          </a:r>
          <a:r>
            <a:rPr lang="es-ES" dirty="0" err="1" smtClean="0"/>
            <a:t>one-to-one</a:t>
          </a:r>
          <a:r>
            <a:rPr lang="es-ES" dirty="0" smtClean="0"/>
            <a:t>. </a:t>
          </a:r>
          <a:endParaRPr lang="es-ES" dirty="0"/>
        </a:p>
      </dgm:t>
    </dgm:pt>
    <dgm:pt modelId="{B9E382B5-3BBE-4DBC-BF67-04B82B7F2510}" type="parTrans" cxnId="{91B9E48B-7D87-471E-BE6A-DDC90D99ED21}">
      <dgm:prSet/>
      <dgm:spPr/>
      <dgm:t>
        <a:bodyPr/>
        <a:lstStyle/>
        <a:p>
          <a:endParaRPr lang="es-ES"/>
        </a:p>
      </dgm:t>
    </dgm:pt>
    <dgm:pt modelId="{6E1A3BFE-5535-4104-A196-8191752A4A24}" type="sibTrans" cxnId="{91B9E48B-7D87-471E-BE6A-DDC90D99ED21}">
      <dgm:prSet/>
      <dgm:spPr/>
      <dgm:t>
        <a:bodyPr/>
        <a:lstStyle/>
        <a:p>
          <a:endParaRPr lang="es-ES"/>
        </a:p>
      </dgm:t>
    </dgm:pt>
    <dgm:pt modelId="{AEC46803-762D-437F-86C3-1FEC47527EC9}">
      <dgm:prSet phldrT="[Texto]"/>
      <dgm:spPr/>
      <dgm:t>
        <a:bodyPr/>
        <a:lstStyle/>
        <a:p>
          <a:pPr marL="228600" indent="0" defTabSz="933450">
            <a:lnSpc>
              <a:spcPct val="90000"/>
            </a:lnSpc>
            <a:spcBef>
              <a:spcPct val="0"/>
            </a:spcBef>
            <a:spcAft>
              <a:spcPct val="20000"/>
            </a:spcAft>
            <a:buNone/>
          </a:pPr>
          <a:r>
            <a:rPr lang="es-ES" dirty="0" smtClean="0"/>
            <a:t>Añadir Autenticación a nuestra API.</a:t>
          </a:r>
          <a:endParaRPr lang="es-ES" dirty="0"/>
        </a:p>
      </dgm:t>
    </dgm:pt>
    <dgm:pt modelId="{72B94C19-2E83-4498-9790-DA686135DC19}" type="parTrans" cxnId="{5DC8EEC3-29A1-4E3B-9939-3813FE2FD50F}">
      <dgm:prSet/>
      <dgm:spPr/>
      <dgm:t>
        <a:bodyPr/>
        <a:lstStyle/>
        <a:p>
          <a:endParaRPr lang="es-ES"/>
        </a:p>
      </dgm:t>
    </dgm:pt>
    <dgm:pt modelId="{4EF5440E-98E4-469C-AEDD-FCB55BE7F530}" type="sibTrans" cxnId="{5DC8EEC3-29A1-4E3B-9939-3813FE2FD50F}">
      <dgm:prSet/>
      <dgm:spPr/>
      <dgm:t>
        <a:bodyPr/>
        <a:lstStyle/>
        <a:p>
          <a:endParaRPr lang="es-ES"/>
        </a:p>
      </dgm:t>
    </dgm:pt>
    <dgm:pt modelId="{056C85B1-8ED9-4B8C-A980-CF9233E937E9}" type="pres">
      <dgm:prSet presAssocID="{D4B42052-D7A9-4E17-A17F-08E75322A753}" presName="linear" presStyleCnt="0">
        <dgm:presLayoutVars>
          <dgm:animLvl val="lvl"/>
          <dgm:resizeHandles val="exact"/>
        </dgm:presLayoutVars>
      </dgm:prSet>
      <dgm:spPr/>
      <dgm:t>
        <a:bodyPr/>
        <a:lstStyle/>
        <a:p>
          <a:endParaRPr lang="es-ES"/>
        </a:p>
      </dgm:t>
    </dgm:pt>
    <dgm:pt modelId="{2A76B3F3-2F06-4AB5-A493-F31F2DE00C05}" type="pres">
      <dgm:prSet presAssocID="{CAE7B575-AB48-4A23-A0FC-62B1FF6E7E10}" presName="parentText" presStyleLbl="node1" presStyleIdx="0" presStyleCnt="2">
        <dgm:presLayoutVars>
          <dgm:chMax val="0"/>
          <dgm:bulletEnabled val="1"/>
        </dgm:presLayoutVars>
      </dgm:prSet>
      <dgm:spPr/>
      <dgm:t>
        <a:bodyPr/>
        <a:lstStyle/>
        <a:p>
          <a:endParaRPr lang="es-ES"/>
        </a:p>
      </dgm:t>
    </dgm:pt>
    <dgm:pt modelId="{A175858D-359B-4DF4-A79F-9504CE5E89CF}" type="pres">
      <dgm:prSet presAssocID="{CAE7B575-AB48-4A23-A0FC-62B1FF6E7E10}" presName="childText" presStyleLbl="revTx" presStyleIdx="0" presStyleCnt="2">
        <dgm:presLayoutVars>
          <dgm:bulletEnabled val="1"/>
        </dgm:presLayoutVars>
      </dgm:prSet>
      <dgm:spPr/>
      <dgm:t>
        <a:bodyPr/>
        <a:lstStyle/>
        <a:p>
          <a:endParaRPr lang="es-ES"/>
        </a:p>
      </dgm:t>
    </dgm:pt>
    <dgm:pt modelId="{58D2358D-D802-49AE-ADCF-B120321FAC96}" type="pres">
      <dgm:prSet presAssocID="{2242C6B3-645A-424C-8663-C81228D8AEDE}" presName="parentText" presStyleLbl="node1" presStyleIdx="1" presStyleCnt="2">
        <dgm:presLayoutVars>
          <dgm:chMax val="0"/>
          <dgm:bulletEnabled val="1"/>
        </dgm:presLayoutVars>
      </dgm:prSet>
      <dgm:spPr/>
      <dgm:t>
        <a:bodyPr/>
        <a:lstStyle/>
        <a:p>
          <a:endParaRPr lang="es-ES"/>
        </a:p>
      </dgm:t>
    </dgm:pt>
    <dgm:pt modelId="{48AA226E-477F-4E16-900D-40210B09A64A}" type="pres">
      <dgm:prSet presAssocID="{2242C6B3-645A-424C-8663-C81228D8AEDE}" presName="childText" presStyleLbl="revTx" presStyleIdx="1" presStyleCnt="2">
        <dgm:presLayoutVars>
          <dgm:bulletEnabled val="1"/>
        </dgm:presLayoutVars>
      </dgm:prSet>
      <dgm:spPr/>
      <dgm:t>
        <a:bodyPr/>
        <a:lstStyle/>
        <a:p>
          <a:endParaRPr lang="es-ES"/>
        </a:p>
      </dgm:t>
    </dgm:pt>
  </dgm:ptLst>
  <dgm:cxnLst>
    <dgm:cxn modelId="{7D5A8153-961C-405B-A2D4-8AE9075C5937}" type="presOf" srcId="{670A1700-A846-48CC-8C50-91CEA9ADD8D7}" destId="{A175858D-359B-4DF4-A79F-9504CE5E89CF}" srcOrd="0" destOrd="2" presId="urn:microsoft.com/office/officeart/2005/8/layout/vList2"/>
    <dgm:cxn modelId="{3DAACC59-2E4C-4602-9364-6ED55ED9D782}" type="presOf" srcId="{AEC46803-762D-437F-86C3-1FEC47527EC9}" destId="{48AA226E-477F-4E16-900D-40210B09A64A}" srcOrd="0" destOrd="2" presId="urn:microsoft.com/office/officeart/2005/8/layout/vList2"/>
    <dgm:cxn modelId="{0718F23E-B967-4513-BBA3-39D21A3EEC14}" type="presOf" srcId="{CAE7B575-AB48-4A23-A0FC-62B1FF6E7E10}" destId="{2A76B3F3-2F06-4AB5-A493-F31F2DE00C05}" srcOrd="0" destOrd="0" presId="urn:microsoft.com/office/officeart/2005/8/layout/vList2"/>
    <dgm:cxn modelId="{D4D02580-3E81-4840-93CC-569F66AD9C07}" srcId="{CAE7B575-AB48-4A23-A0FC-62B1FF6E7E10}" destId="{670A1700-A846-48CC-8C50-91CEA9ADD8D7}" srcOrd="2" destOrd="0" parTransId="{46D1F920-87C8-4FE6-B3C0-B2D30C781479}" sibTransId="{D9102C85-016A-4E35-9690-592F00594BC2}"/>
    <dgm:cxn modelId="{41A6338A-7910-4B57-B2E4-7942F132DF81}" srcId="{D4B42052-D7A9-4E17-A17F-08E75322A753}" destId="{CAE7B575-AB48-4A23-A0FC-62B1FF6E7E10}" srcOrd="0" destOrd="0" parTransId="{C408EBC2-E4F0-4462-8898-31F763528A94}" sibTransId="{0032D06D-4C8C-4A1D-B5A9-BA6C8893FB6D}"/>
    <dgm:cxn modelId="{E13C8ADE-E165-4DAF-AE3E-165B24736658}" type="presOf" srcId="{D8FFF372-17D5-4F61-BEC0-4FB0C400D4D6}" destId="{48AA226E-477F-4E16-900D-40210B09A64A}" srcOrd="0" destOrd="0" presId="urn:microsoft.com/office/officeart/2005/8/layout/vList2"/>
    <dgm:cxn modelId="{54E1EA31-1A8F-4C73-BE66-DBC65B945F3D}" type="presOf" srcId="{C42362E3-B004-409B-905D-186C82F50F64}" destId="{A175858D-359B-4DF4-A79F-9504CE5E89CF}" srcOrd="0" destOrd="0" presId="urn:microsoft.com/office/officeart/2005/8/layout/vList2"/>
    <dgm:cxn modelId="{FC419843-24E5-4A1F-B3EF-B5AB12257BF3}" type="presOf" srcId="{D8A758B6-67DD-41B9-BF21-A223B488B40F}" destId="{A175858D-359B-4DF4-A79F-9504CE5E89CF}" srcOrd="0" destOrd="1" presId="urn:microsoft.com/office/officeart/2005/8/layout/vList2"/>
    <dgm:cxn modelId="{C5EC2FC5-8511-4E5B-BDCF-E109B1E9D714}" srcId="{2242C6B3-645A-424C-8663-C81228D8AEDE}" destId="{D8FFF372-17D5-4F61-BEC0-4FB0C400D4D6}" srcOrd="0" destOrd="0" parTransId="{0439A562-B432-4561-915C-197DF1CD6F58}" sibTransId="{E871970B-589A-44D5-92D0-35A15DD66066}"/>
    <dgm:cxn modelId="{5DC8EEC3-29A1-4E3B-9939-3813FE2FD50F}" srcId="{2242C6B3-645A-424C-8663-C81228D8AEDE}" destId="{AEC46803-762D-437F-86C3-1FEC47527EC9}" srcOrd="2" destOrd="0" parTransId="{72B94C19-2E83-4498-9790-DA686135DC19}" sibTransId="{4EF5440E-98E4-469C-AEDD-FCB55BE7F530}"/>
    <dgm:cxn modelId="{076ABB52-CE2B-4954-B71E-7B29F0127DF4}" type="presOf" srcId="{93627A45-7131-413D-BB5A-61396BB806A9}" destId="{48AA226E-477F-4E16-900D-40210B09A64A}" srcOrd="0" destOrd="1" presId="urn:microsoft.com/office/officeart/2005/8/layout/vList2"/>
    <dgm:cxn modelId="{3366919A-D90D-4408-AF8D-043F2B0FF0F7}" type="presOf" srcId="{2242C6B3-645A-424C-8663-C81228D8AEDE}" destId="{58D2358D-D802-49AE-ADCF-B120321FAC96}" srcOrd="0" destOrd="0" presId="urn:microsoft.com/office/officeart/2005/8/layout/vList2"/>
    <dgm:cxn modelId="{29AC57EE-3143-4307-A3E9-5942F1C13DFA}" type="presOf" srcId="{D4B42052-D7A9-4E17-A17F-08E75322A753}" destId="{056C85B1-8ED9-4B8C-A980-CF9233E937E9}" srcOrd="0" destOrd="0" presId="urn:microsoft.com/office/officeart/2005/8/layout/vList2"/>
    <dgm:cxn modelId="{91B9E48B-7D87-471E-BE6A-DDC90D99ED21}" srcId="{2242C6B3-645A-424C-8663-C81228D8AEDE}" destId="{93627A45-7131-413D-BB5A-61396BB806A9}" srcOrd="1" destOrd="0" parTransId="{B9E382B5-3BBE-4DBC-BF67-04B82B7F2510}" sibTransId="{6E1A3BFE-5535-4104-A196-8191752A4A24}"/>
    <dgm:cxn modelId="{3104E25B-F186-4080-A13E-497A07E69CD3}" srcId="{CAE7B575-AB48-4A23-A0FC-62B1FF6E7E10}" destId="{C42362E3-B004-409B-905D-186C82F50F64}" srcOrd="0" destOrd="0" parTransId="{5340AA81-C934-4B19-A060-F5D4336E9FBF}" sibTransId="{701E8931-195C-4382-9772-A89712520EE6}"/>
    <dgm:cxn modelId="{59B45D01-A42C-4540-8716-AC730505F60C}" srcId="{CAE7B575-AB48-4A23-A0FC-62B1FF6E7E10}" destId="{D8A758B6-67DD-41B9-BF21-A223B488B40F}" srcOrd="1" destOrd="0" parTransId="{0D19D863-B02A-4E0C-B6A1-D538B944F6E5}" sibTransId="{4FF11F10-9717-46EF-BACF-DE793EBDC7E8}"/>
    <dgm:cxn modelId="{C646BE2E-0FE2-4C33-A18C-EC16C4DD0450}" srcId="{D4B42052-D7A9-4E17-A17F-08E75322A753}" destId="{2242C6B3-645A-424C-8663-C81228D8AEDE}" srcOrd="1" destOrd="0" parTransId="{5B430DDF-05D5-45FF-8F96-FCA90976432D}" sibTransId="{3441942F-7706-4585-8331-A5E7C55CF298}"/>
    <dgm:cxn modelId="{B00DC0EE-A28F-46C2-B1AA-FCA7483DEEDE}" type="presParOf" srcId="{056C85B1-8ED9-4B8C-A980-CF9233E937E9}" destId="{2A76B3F3-2F06-4AB5-A493-F31F2DE00C05}" srcOrd="0" destOrd="0" presId="urn:microsoft.com/office/officeart/2005/8/layout/vList2"/>
    <dgm:cxn modelId="{0A6E72B9-7253-42F6-96B7-1461C32C3160}" type="presParOf" srcId="{056C85B1-8ED9-4B8C-A980-CF9233E937E9}" destId="{A175858D-359B-4DF4-A79F-9504CE5E89CF}" srcOrd="1" destOrd="0" presId="urn:microsoft.com/office/officeart/2005/8/layout/vList2"/>
    <dgm:cxn modelId="{F0CC642C-35AF-416F-AE80-8095C8DD1E50}" type="presParOf" srcId="{056C85B1-8ED9-4B8C-A980-CF9233E937E9}" destId="{58D2358D-D802-49AE-ADCF-B120321FAC96}" srcOrd="2" destOrd="0" presId="urn:microsoft.com/office/officeart/2005/8/layout/vList2"/>
    <dgm:cxn modelId="{2033AE64-50DC-48BB-8E50-398224FD1F00}" type="presParOf" srcId="{056C85B1-8ED9-4B8C-A980-CF9233E937E9}" destId="{48AA226E-477F-4E16-900D-40210B09A64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6B3F3-2F06-4AB5-A493-F31F2DE00C05}">
      <dsp:nvSpPr>
        <dsp:cNvPr id="0" name=""/>
        <dsp:cNvSpPr/>
      </dsp:nvSpPr>
      <dsp:spPr>
        <a:xfrm>
          <a:off x="0" y="54709"/>
          <a:ext cx="7384904" cy="702000"/>
        </a:xfrm>
        <a:prstGeom prst="roundRect">
          <a:avLst/>
        </a:prstGeom>
        <a:gradFill rotWithShape="1">
          <a:gsLst>
            <a:gs pos="0">
              <a:schemeClr val="accent1">
                <a:tint val="30000"/>
                <a:satMod val="250000"/>
              </a:schemeClr>
            </a:gs>
            <a:gs pos="72000">
              <a:schemeClr val="accent1">
                <a:tint val="75000"/>
                <a:satMod val="210000"/>
              </a:schemeClr>
            </a:gs>
            <a:gs pos="100000">
              <a:schemeClr val="accent1">
                <a:tint val="85000"/>
                <a:satMod val="210000"/>
              </a:schemeClr>
            </a:gs>
          </a:gsLst>
          <a:lin ang="5400000" scaled="1"/>
        </a:gradFill>
        <a:ln w="10000" cap="flat" cmpd="sng" algn="ctr">
          <a:solidFill>
            <a:schemeClr val="accent1"/>
          </a:solidFill>
          <a:prstDash val="solid"/>
        </a:ln>
        <a:effectLst>
          <a:outerShdw blurRad="76200" dist="50800" dir="5400000" rotWithShape="0">
            <a:srgbClr val="4E3B30">
              <a:alpha val="60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ES" sz="3000" kern="1200" dirty="0" smtClean="0"/>
            <a:t>¿Qué hemos aprendido?</a:t>
          </a:r>
          <a:endParaRPr lang="es-ES" sz="3000" kern="1200" dirty="0"/>
        </a:p>
      </dsp:txBody>
      <dsp:txXfrm>
        <a:off x="34269" y="88978"/>
        <a:ext cx="7316366" cy="633462"/>
      </dsp:txXfrm>
    </dsp:sp>
    <dsp:sp modelId="{A175858D-359B-4DF4-A79F-9504CE5E89CF}">
      <dsp:nvSpPr>
        <dsp:cNvPr id="0" name=""/>
        <dsp:cNvSpPr/>
      </dsp:nvSpPr>
      <dsp:spPr>
        <a:xfrm>
          <a:off x="0" y="756709"/>
          <a:ext cx="7384904"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47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ES" sz="2300" kern="1200" dirty="0" smtClean="0"/>
            <a:t>Hemos instalado </a:t>
          </a:r>
          <a:r>
            <a:rPr lang="es-ES" sz="2300" kern="1200" dirty="0" err="1" smtClean="0"/>
            <a:t>NodeJS</a:t>
          </a:r>
          <a:r>
            <a:rPr lang="es-ES" sz="2300" kern="1200" dirty="0" smtClean="0"/>
            <a:t>.</a:t>
          </a:r>
          <a:endParaRPr lang="es-ES" sz="2300" kern="1200" dirty="0"/>
        </a:p>
        <a:p>
          <a:pPr marL="228600" lvl="1" indent="-228600" algn="l" defTabSz="1022350">
            <a:lnSpc>
              <a:spcPct val="90000"/>
            </a:lnSpc>
            <a:spcBef>
              <a:spcPct val="0"/>
            </a:spcBef>
            <a:spcAft>
              <a:spcPct val="20000"/>
            </a:spcAft>
            <a:buChar char="••"/>
          </a:pPr>
          <a:r>
            <a:rPr lang="es-ES" sz="2300" kern="1200" dirty="0" smtClean="0"/>
            <a:t>Hemos creado una API para hacer 3 </a:t>
          </a:r>
          <a:r>
            <a:rPr lang="es-ES" sz="2300" kern="1200" dirty="0" err="1" smtClean="0"/>
            <a:t>end-points</a:t>
          </a:r>
          <a:r>
            <a:rPr lang="es-ES" sz="2300" kern="1200" dirty="0" smtClean="0"/>
            <a:t>: un POST y 2 </a:t>
          </a:r>
          <a:r>
            <a:rPr lang="es-ES" sz="2300" kern="1200" dirty="0" err="1" smtClean="0"/>
            <a:t>GETs</a:t>
          </a:r>
          <a:r>
            <a:rPr lang="es-ES" sz="2300" kern="1200" dirty="0" smtClean="0"/>
            <a:t>.</a:t>
          </a:r>
          <a:endParaRPr lang="es-ES" sz="2300" kern="1200" dirty="0"/>
        </a:p>
        <a:p>
          <a:pPr marL="228600" lvl="1" indent="-228600" algn="l" defTabSz="1022350">
            <a:lnSpc>
              <a:spcPct val="90000"/>
            </a:lnSpc>
            <a:spcBef>
              <a:spcPct val="0"/>
            </a:spcBef>
            <a:spcAft>
              <a:spcPct val="20000"/>
            </a:spcAft>
            <a:buChar char="••"/>
          </a:pPr>
          <a:r>
            <a:rPr lang="es-ES" sz="2300" kern="1200" dirty="0" smtClean="0"/>
            <a:t>Hemos probado nuestra API usando POSTMAN.</a:t>
          </a:r>
          <a:endParaRPr lang="es-ES" sz="2300" kern="1200" dirty="0"/>
        </a:p>
      </dsp:txBody>
      <dsp:txXfrm>
        <a:off x="0" y="756709"/>
        <a:ext cx="7384904" cy="1428300"/>
      </dsp:txXfrm>
    </dsp:sp>
    <dsp:sp modelId="{58D2358D-D802-49AE-ADCF-B120321FAC96}">
      <dsp:nvSpPr>
        <dsp:cNvPr id="0" name=""/>
        <dsp:cNvSpPr/>
      </dsp:nvSpPr>
      <dsp:spPr>
        <a:xfrm>
          <a:off x="0" y="2185010"/>
          <a:ext cx="7384904" cy="702000"/>
        </a:xfrm>
        <a:prstGeom prst="roundRect">
          <a:avLst/>
        </a:prstGeom>
        <a:gradFill rotWithShape="1">
          <a:gsLst>
            <a:gs pos="0">
              <a:schemeClr val="accent1">
                <a:tint val="30000"/>
                <a:satMod val="250000"/>
              </a:schemeClr>
            </a:gs>
            <a:gs pos="72000">
              <a:schemeClr val="accent1">
                <a:tint val="75000"/>
                <a:satMod val="210000"/>
              </a:schemeClr>
            </a:gs>
            <a:gs pos="100000">
              <a:schemeClr val="accent1">
                <a:tint val="85000"/>
                <a:satMod val="210000"/>
              </a:schemeClr>
            </a:gs>
          </a:gsLst>
          <a:lin ang="5400000" scaled="1"/>
        </a:gradFill>
        <a:ln w="10000" cap="flat" cmpd="sng" algn="ctr">
          <a:solidFill>
            <a:schemeClr val="accent1"/>
          </a:solidFill>
          <a:prstDash val="solid"/>
        </a:ln>
        <a:effectLst>
          <a:outerShdw blurRad="76200" dist="50800" dir="5400000" rotWithShape="0">
            <a:srgbClr val="4E3B30">
              <a:alpha val="60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ES" sz="3000" kern="1200" dirty="0" smtClean="0"/>
            <a:t>Próximos pasos…</a:t>
          </a:r>
          <a:endParaRPr lang="es-ES" sz="3000" kern="1200" dirty="0"/>
        </a:p>
      </dsp:txBody>
      <dsp:txXfrm>
        <a:off x="34269" y="2219279"/>
        <a:ext cx="7316366" cy="633462"/>
      </dsp:txXfrm>
    </dsp:sp>
    <dsp:sp modelId="{48AA226E-477F-4E16-900D-40210B09A64A}">
      <dsp:nvSpPr>
        <dsp:cNvPr id="0" name=""/>
        <dsp:cNvSpPr/>
      </dsp:nvSpPr>
      <dsp:spPr>
        <a:xfrm>
          <a:off x="0" y="2887010"/>
          <a:ext cx="7384904"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471" tIns="38100" rIns="213360" bIns="38100" numCol="1" spcCol="1270" anchor="t" anchorCtr="0">
          <a:noAutofit/>
        </a:bodyPr>
        <a:lstStyle/>
        <a:p>
          <a:pPr marL="228600" lvl="1" indent="0" algn="l" defTabSz="933450">
            <a:lnSpc>
              <a:spcPct val="90000"/>
            </a:lnSpc>
            <a:spcBef>
              <a:spcPct val="0"/>
            </a:spcBef>
            <a:spcAft>
              <a:spcPct val="20000"/>
            </a:spcAft>
            <a:buChar char="••"/>
          </a:pPr>
          <a:r>
            <a:rPr lang="es-ES" sz="2300" kern="1200" dirty="0" smtClean="0"/>
            <a:t>Terminar el CRUD y probar con POSTMAN todos los </a:t>
          </a:r>
          <a:r>
            <a:rPr lang="es-ES" sz="2300" kern="1200" dirty="0" err="1" smtClean="0"/>
            <a:t>end-points</a:t>
          </a:r>
          <a:r>
            <a:rPr lang="es-ES" sz="2300" kern="1200" dirty="0" smtClean="0"/>
            <a:t>.</a:t>
          </a:r>
          <a:endParaRPr lang="es-ES" sz="2300" kern="1200" dirty="0"/>
        </a:p>
        <a:p>
          <a:pPr marL="228600" lvl="1" indent="0" algn="l" defTabSz="933450">
            <a:lnSpc>
              <a:spcPct val="90000"/>
            </a:lnSpc>
            <a:spcBef>
              <a:spcPct val="0"/>
            </a:spcBef>
            <a:spcAft>
              <a:spcPct val="20000"/>
            </a:spcAft>
            <a:buChar char="••"/>
          </a:pPr>
          <a:r>
            <a:rPr lang="es-ES" sz="2300" kern="1200" dirty="0" smtClean="0"/>
            <a:t>Añadir relaciones </a:t>
          </a:r>
          <a:r>
            <a:rPr lang="es-ES" sz="2300" kern="1200" dirty="0" err="1" smtClean="0"/>
            <a:t>one-to-many</a:t>
          </a:r>
          <a:r>
            <a:rPr lang="es-ES" sz="2300" kern="1200" dirty="0" smtClean="0"/>
            <a:t>, </a:t>
          </a:r>
          <a:r>
            <a:rPr lang="es-ES" sz="2300" kern="1200" dirty="0" err="1" smtClean="0"/>
            <a:t>many-to-many</a:t>
          </a:r>
          <a:r>
            <a:rPr lang="es-ES" sz="2300" kern="1200" dirty="0" smtClean="0"/>
            <a:t> y </a:t>
          </a:r>
          <a:r>
            <a:rPr lang="es-ES" sz="2300" kern="1200" dirty="0" err="1" smtClean="0"/>
            <a:t>one-to-one</a:t>
          </a:r>
          <a:r>
            <a:rPr lang="es-ES" sz="2300" kern="1200" dirty="0" smtClean="0"/>
            <a:t>. </a:t>
          </a:r>
          <a:endParaRPr lang="es-ES" sz="2300" kern="1200" dirty="0"/>
        </a:p>
        <a:p>
          <a:pPr marL="228600" lvl="1" indent="0" algn="l" defTabSz="933450">
            <a:lnSpc>
              <a:spcPct val="90000"/>
            </a:lnSpc>
            <a:spcBef>
              <a:spcPct val="0"/>
            </a:spcBef>
            <a:spcAft>
              <a:spcPct val="20000"/>
            </a:spcAft>
            <a:buChar char="••"/>
          </a:pPr>
          <a:r>
            <a:rPr lang="es-ES" sz="2300" kern="1200" dirty="0" smtClean="0"/>
            <a:t>Añadir Autenticación a nuestra API.</a:t>
          </a:r>
          <a:endParaRPr lang="es-ES" sz="2300" kern="1200" dirty="0"/>
        </a:p>
      </dsp:txBody>
      <dsp:txXfrm>
        <a:off x="0" y="2887010"/>
        <a:ext cx="7384904" cy="1738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es-ES" sz="1200"/>
            </a:lvl1pPr>
          </a:lstStyle>
          <a:p>
            <a:endParaRPr lang="es-ES"/>
          </a:p>
        </p:txBody>
      </p:sp>
      <p:sp>
        <p:nvSpPr>
          <p:cNvPr id="3" name="Rectangle 2"/>
          <p:cNvSpPr>
            <a:spLocks noGrp="1"/>
          </p:cNvSpPr>
          <p:nvPr>
            <p:ph type="dt" sz="quarter" idx="1"/>
          </p:nvPr>
        </p:nvSpPr>
        <p:spPr>
          <a:xfrm>
            <a:off x="3884613" y="0"/>
            <a:ext cx="2971800" cy="457200"/>
          </a:xfrm>
          <a:prstGeom prst="rect">
            <a:avLst/>
          </a:prstGeom>
        </p:spPr>
        <p:txBody>
          <a:bodyPr vert="horz" rtlCol="0"/>
          <a:lstStyle>
            <a:lvl1pPr algn="r" latinLnBrk="0">
              <a:defRPr lang="es-ES" sz="1200"/>
            </a:lvl1pPr>
          </a:lstStyle>
          <a:p>
            <a:fld id="{209DC4D6-251A-4E32-9F58-5EF63A864BC7}" type="datetimeFigureOut">
              <a:rPr lang="es-ES" smtClean="0"/>
              <a:pPr/>
              <a:t>08/09/2022</a:t>
            </a:fld>
            <a:endParaRPr lang="es-ES"/>
          </a:p>
        </p:txBody>
      </p:sp>
      <p:sp>
        <p:nvSpPr>
          <p:cNvPr id="4" name="Rectangle 3"/>
          <p:cNvSpPr>
            <a:spLocks noGrp="1"/>
          </p:cNvSpPr>
          <p:nvPr>
            <p:ph type="ftr" sz="quarter" idx="2"/>
          </p:nvPr>
        </p:nvSpPr>
        <p:spPr>
          <a:xfrm>
            <a:off x="0" y="8685213"/>
            <a:ext cx="2971800" cy="457200"/>
          </a:xfrm>
          <a:prstGeom prst="rect">
            <a:avLst/>
          </a:prstGeom>
        </p:spPr>
        <p:txBody>
          <a:bodyPr vert="horz" rtlCol="0" anchor="b"/>
          <a:lstStyle>
            <a:lvl1pPr algn="l" latinLnBrk="0">
              <a:defRPr lang="es-ES" sz="1200"/>
            </a:lvl1pPr>
          </a:lstStyle>
          <a:p>
            <a:endParaRPr lang="es-ES"/>
          </a:p>
        </p:txBody>
      </p:sp>
      <p:sp>
        <p:nvSpPr>
          <p:cNvPr id="5" name="Rectangle 4"/>
          <p:cNvSpPr>
            <a:spLocks noGrp="1"/>
          </p:cNvSpPr>
          <p:nvPr>
            <p:ph type="sldNum" sz="quarter" idx="3"/>
          </p:nvPr>
        </p:nvSpPr>
        <p:spPr>
          <a:xfrm>
            <a:off x="3884613" y="8685213"/>
            <a:ext cx="2971800" cy="457200"/>
          </a:xfrm>
          <a:prstGeom prst="rect">
            <a:avLst/>
          </a:prstGeom>
        </p:spPr>
        <p:txBody>
          <a:bodyPr vert="horz" rtlCol="0" anchor="b"/>
          <a:lstStyle>
            <a:lvl1pPr algn="r" latinLnBrk="0">
              <a:defRPr lang="es-ES" sz="1200"/>
            </a:lvl1pPr>
          </a:lstStyle>
          <a:p>
            <a:fld id="{8457CA08-D0DF-4B92-803D-2F678DDCE254}" type="slidenum">
              <a:rPr lang="es-ES" smtClean="0"/>
              <a:pPr/>
              <a:t>‹Nº›</a:t>
            </a:fld>
            <a:endParaRPr lang="es-ES"/>
          </a:p>
        </p:txBody>
      </p:sp>
    </p:spTree>
    <p:extLst>
      <p:ext uri="{BB962C8B-B14F-4D97-AF65-F5344CB8AC3E}">
        <p14:creationId xmlns:p14="http://schemas.microsoft.com/office/powerpoint/2010/main" val="3058728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es-ES" sz="1200"/>
            </a:lvl1pPr>
          </a:lstStyle>
          <a:p>
            <a:endParaRPr lang="es-ES"/>
          </a:p>
        </p:txBody>
      </p:sp>
      <p:sp>
        <p:nvSpPr>
          <p:cNvPr id="3" name="Rectangle 2"/>
          <p:cNvSpPr>
            <a:spLocks noGrp="1"/>
          </p:cNvSpPr>
          <p:nvPr>
            <p:ph type="dt" idx="1"/>
          </p:nvPr>
        </p:nvSpPr>
        <p:spPr>
          <a:xfrm>
            <a:off x="3884613" y="0"/>
            <a:ext cx="2971800" cy="457200"/>
          </a:xfrm>
          <a:prstGeom prst="rect">
            <a:avLst/>
          </a:prstGeom>
        </p:spPr>
        <p:txBody>
          <a:bodyPr vert="horz" rtlCol="0"/>
          <a:lstStyle>
            <a:lvl1pPr algn="r" latinLnBrk="0">
              <a:defRPr lang="es-ES" sz="1200"/>
            </a:lvl1pPr>
          </a:lstStyle>
          <a:p>
            <a:fld id="{FE1E7E57-1F10-4268-99D2-CEDBAC6DAB5A}" type="datetimeFigureOut">
              <a:rPr lang="es-ES"/>
              <a:pPr/>
              <a:t>08/09/2022</a:t>
            </a:fld>
            <a:endParaRPr lang="es-ES"/>
          </a:p>
        </p:txBody>
      </p:sp>
      <p:sp>
        <p:nvSpPr>
          <p:cNvPr id="4" name="Rectangl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s-ES"/>
          </a:p>
        </p:txBody>
      </p:sp>
      <p:sp>
        <p:nvSpPr>
          <p:cNvPr id="5" name="Rectangle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5"/>
          <p:cNvSpPr>
            <a:spLocks noGrp="1"/>
          </p:cNvSpPr>
          <p:nvPr>
            <p:ph type="ftr" sz="quarter" idx="4"/>
          </p:nvPr>
        </p:nvSpPr>
        <p:spPr>
          <a:xfrm>
            <a:off x="0" y="8685213"/>
            <a:ext cx="2971800" cy="457200"/>
          </a:xfrm>
          <a:prstGeom prst="rect">
            <a:avLst/>
          </a:prstGeom>
        </p:spPr>
        <p:txBody>
          <a:bodyPr vert="horz" rtlCol="0" anchor="b"/>
          <a:lstStyle>
            <a:lvl1pPr algn="l" latinLnBrk="0">
              <a:defRPr lang="es-ES" sz="1200"/>
            </a:lvl1pPr>
          </a:lstStyle>
          <a:p>
            <a:endParaRPr lang="es-ES"/>
          </a:p>
        </p:txBody>
      </p:sp>
      <p:sp>
        <p:nvSpPr>
          <p:cNvPr id="7" name="Rectangle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es-ES" sz="1200"/>
            </a:lvl1pPr>
          </a:lstStyle>
          <a:p>
            <a:fld id="{1D2386A3-2E31-4C9B-B0BE-45709ADB9841}" type="slidenum">
              <a:rPr/>
              <a:pPr/>
              <a:t>‹Nº›</a:t>
            </a:fld>
            <a:endParaRPr lang="es-ES"/>
          </a:p>
        </p:txBody>
      </p:sp>
    </p:spTree>
    <p:extLst>
      <p:ext uri="{BB962C8B-B14F-4D97-AF65-F5344CB8AC3E}">
        <p14:creationId xmlns:p14="http://schemas.microsoft.com/office/powerpoint/2010/main" val="1523429664"/>
      </p:ext>
    </p:extLst>
  </p:cSld>
  <p:clrMap bg1="lt1" tx1="dk1" bg2="lt2" tx2="dk2" accent1="accent1" accent2="accent2" accent3="accent3" accent4="accent4" accent5="accent5" accent6="accent6" hlink="hlink" folHlink="folHlink"/>
  <p:notesStyle>
    <a:lvl1pPr marL="0" algn="l" rtl="0" latinLnBrk="0">
      <a:defRPr lang="es-ES" sz="1200" kern="1200">
        <a:solidFill>
          <a:schemeClr val="tx1"/>
        </a:solidFill>
        <a:latin typeface="+mn-lt"/>
        <a:ea typeface="+mn-ea"/>
        <a:cs typeface="+mn-cs"/>
      </a:defRPr>
    </a:lvl1pPr>
    <a:lvl2pPr marL="457200" algn="l" rtl="0">
      <a:defRPr lang="es-ES" sz="1200" kern="1200">
        <a:solidFill>
          <a:schemeClr val="tx1"/>
        </a:solidFill>
        <a:latin typeface="+mn-lt"/>
        <a:ea typeface="+mn-ea"/>
        <a:cs typeface="+mn-cs"/>
      </a:defRPr>
    </a:lvl2pPr>
    <a:lvl3pPr marL="914400" algn="l" rtl="0">
      <a:defRPr lang="es-ES" sz="1200" kern="1200">
        <a:solidFill>
          <a:schemeClr val="tx1"/>
        </a:solidFill>
        <a:latin typeface="+mn-lt"/>
        <a:ea typeface="+mn-ea"/>
        <a:cs typeface="+mn-cs"/>
      </a:defRPr>
    </a:lvl3pPr>
    <a:lvl4pPr marL="1371600" algn="l" rtl="0">
      <a:defRPr lang="es-ES" sz="1200" kern="1200">
        <a:solidFill>
          <a:schemeClr val="tx1"/>
        </a:solidFill>
        <a:latin typeface="+mn-lt"/>
        <a:ea typeface="+mn-ea"/>
        <a:cs typeface="+mn-cs"/>
      </a:defRPr>
    </a:lvl4pPr>
    <a:lvl5pPr marL="1828800" algn="l" rtl="0">
      <a:defRPr lang="es-ES" sz="1200" kern="1200">
        <a:solidFill>
          <a:schemeClr val="tx1"/>
        </a:solidFill>
        <a:latin typeface="+mn-lt"/>
        <a:ea typeface="+mn-ea"/>
        <a:cs typeface="+mn-cs"/>
      </a:defRPr>
    </a:lvl5pPr>
    <a:lvl6pPr marL="2286000" algn="l" rtl="0">
      <a:defRPr lang="es-ES" sz="1200" kern="1200">
        <a:solidFill>
          <a:schemeClr val="tx1"/>
        </a:solidFill>
        <a:latin typeface="+mn-lt"/>
        <a:ea typeface="+mn-ea"/>
        <a:cs typeface="+mn-cs"/>
      </a:defRPr>
    </a:lvl6pPr>
    <a:lvl7pPr marL="2743200" algn="l" rtl="0">
      <a:defRPr lang="es-ES" sz="1200" kern="1200">
        <a:solidFill>
          <a:schemeClr val="tx1"/>
        </a:solidFill>
        <a:latin typeface="+mn-lt"/>
        <a:ea typeface="+mn-ea"/>
        <a:cs typeface="+mn-cs"/>
      </a:defRPr>
    </a:lvl7pPr>
    <a:lvl8pPr marL="3200400" algn="l" rtl="0">
      <a:defRPr lang="es-ES" sz="1200" kern="1200">
        <a:solidFill>
          <a:schemeClr val="tx1"/>
        </a:solidFill>
        <a:latin typeface="+mn-lt"/>
        <a:ea typeface="+mn-ea"/>
        <a:cs typeface="+mn-cs"/>
      </a:defRPr>
    </a:lvl8pPr>
    <a:lvl9pPr marL="3657600" algn="l" rtl="0">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a:t>
            </a:fld>
            <a:endParaRPr lang="es-ES" dirty="0"/>
          </a:p>
        </p:txBody>
      </p:sp>
    </p:spTree>
    <p:extLst>
      <p:ext uri="{BB962C8B-B14F-4D97-AF65-F5344CB8AC3E}">
        <p14:creationId xmlns:p14="http://schemas.microsoft.com/office/powerpoint/2010/main" val="32067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10</a:t>
            </a:fld>
            <a:endParaRPr lang="es-ES" dirty="0"/>
          </a:p>
        </p:txBody>
      </p:sp>
    </p:spTree>
    <p:extLst>
      <p:ext uri="{BB962C8B-B14F-4D97-AF65-F5344CB8AC3E}">
        <p14:creationId xmlns:p14="http://schemas.microsoft.com/office/powerpoint/2010/main" val="4064149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11</a:t>
            </a:fld>
            <a:endParaRPr lang="es-ES" dirty="0"/>
          </a:p>
        </p:txBody>
      </p:sp>
    </p:spTree>
    <p:extLst>
      <p:ext uri="{BB962C8B-B14F-4D97-AF65-F5344CB8AC3E}">
        <p14:creationId xmlns:p14="http://schemas.microsoft.com/office/powerpoint/2010/main" val="3224547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12</a:t>
            </a:fld>
            <a:endParaRPr lang="es-ES" dirty="0"/>
          </a:p>
        </p:txBody>
      </p:sp>
    </p:spTree>
    <p:extLst>
      <p:ext uri="{BB962C8B-B14F-4D97-AF65-F5344CB8AC3E}">
        <p14:creationId xmlns:p14="http://schemas.microsoft.com/office/powerpoint/2010/main" val="3532039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13</a:t>
            </a:fld>
            <a:endParaRPr lang="es-ES" dirty="0"/>
          </a:p>
        </p:txBody>
      </p:sp>
    </p:spTree>
    <p:extLst>
      <p:ext uri="{BB962C8B-B14F-4D97-AF65-F5344CB8AC3E}">
        <p14:creationId xmlns:p14="http://schemas.microsoft.com/office/powerpoint/2010/main" val="236672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14</a:t>
            </a:fld>
            <a:endParaRPr lang="es-ES" dirty="0"/>
          </a:p>
        </p:txBody>
      </p:sp>
    </p:spTree>
    <p:extLst>
      <p:ext uri="{BB962C8B-B14F-4D97-AF65-F5344CB8AC3E}">
        <p14:creationId xmlns:p14="http://schemas.microsoft.com/office/powerpoint/2010/main" val="374743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15</a:t>
            </a:fld>
            <a:endParaRPr lang="es-ES" dirty="0"/>
          </a:p>
        </p:txBody>
      </p:sp>
    </p:spTree>
    <p:extLst>
      <p:ext uri="{BB962C8B-B14F-4D97-AF65-F5344CB8AC3E}">
        <p14:creationId xmlns:p14="http://schemas.microsoft.com/office/powerpoint/2010/main" val="3116825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16</a:t>
            </a:fld>
            <a:endParaRPr lang="es-ES" dirty="0"/>
          </a:p>
        </p:txBody>
      </p:sp>
    </p:spTree>
    <p:extLst>
      <p:ext uri="{BB962C8B-B14F-4D97-AF65-F5344CB8AC3E}">
        <p14:creationId xmlns:p14="http://schemas.microsoft.com/office/powerpoint/2010/main" val="387867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17</a:t>
            </a:fld>
            <a:endParaRPr lang="es-ES" dirty="0"/>
          </a:p>
        </p:txBody>
      </p:sp>
    </p:spTree>
    <p:extLst>
      <p:ext uri="{BB962C8B-B14F-4D97-AF65-F5344CB8AC3E}">
        <p14:creationId xmlns:p14="http://schemas.microsoft.com/office/powerpoint/2010/main" val="230813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18</a:t>
            </a:fld>
            <a:endParaRPr lang="es-ES" dirty="0"/>
          </a:p>
        </p:txBody>
      </p:sp>
    </p:spTree>
    <p:extLst>
      <p:ext uri="{BB962C8B-B14F-4D97-AF65-F5344CB8AC3E}">
        <p14:creationId xmlns:p14="http://schemas.microsoft.com/office/powerpoint/2010/main" val="2439303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19</a:t>
            </a:fld>
            <a:endParaRPr lang="es-ES" dirty="0"/>
          </a:p>
        </p:txBody>
      </p:sp>
    </p:spTree>
    <p:extLst>
      <p:ext uri="{BB962C8B-B14F-4D97-AF65-F5344CB8AC3E}">
        <p14:creationId xmlns:p14="http://schemas.microsoft.com/office/powerpoint/2010/main" val="260425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a:t>
            </a:fld>
            <a:endParaRPr lang="es-ES" dirty="0"/>
          </a:p>
        </p:txBody>
      </p:sp>
    </p:spTree>
    <p:extLst>
      <p:ext uri="{BB962C8B-B14F-4D97-AF65-F5344CB8AC3E}">
        <p14:creationId xmlns:p14="http://schemas.microsoft.com/office/powerpoint/2010/main" val="504692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20</a:t>
            </a:fld>
            <a:endParaRPr lang="es-ES" dirty="0"/>
          </a:p>
        </p:txBody>
      </p:sp>
    </p:spTree>
    <p:extLst>
      <p:ext uri="{BB962C8B-B14F-4D97-AF65-F5344CB8AC3E}">
        <p14:creationId xmlns:p14="http://schemas.microsoft.com/office/powerpoint/2010/main" val="774936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21</a:t>
            </a:fld>
            <a:endParaRPr lang="es-ES" dirty="0"/>
          </a:p>
        </p:txBody>
      </p:sp>
    </p:spTree>
    <p:extLst>
      <p:ext uri="{BB962C8B-B14F-4D97-AF65-F5344CB8AC3E}">
        <p14:creationId xmlns:p14="http://schemas.microsoft.com/office/powerpoint/2010/main" val="74135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22</a:t>
            </a:fld>
            <a:endParaRPr lang="es-ES" dirty="0"/>
          </a:p>
        </p:txBody>
      </p:sp>
    </p:spTree>
    <p:extLst>
      <p:ext uri="{BB962C8B-B14F-4D97-AF65-F5344CB8AC3E}">
        <p14:creationId xmlns:p14="http://schemas.microsoft.com/office/powerpoint/2010/main" val="54636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23</a:t>
            </a:fld>
            <a:endParaRPr lang="es-ES" dirty="0"/>
          </a:p>
        </p:txBody>
      </p:sp>
    </p:spTree>
    <p:extLst>
      <p:ext uri="{BB962C8B-B14F-4D97-AF65-F5344CB8AC3E}">
        <p14:creationId xmlns:p14="http://schemas.microsoft.com/office/powerpoint/2010/main" val="194147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24</a:t>
            </a:fld>
            <a:endParaRPr lang="es-ES" dirty="0"/>
          </a:p>
        </p:txBody>
      </p:sp>
    </p:spTree>
    <p:extLst>
      <p:ext uri="{BB962C8B-B14F-4D97-AF65-F5344CB8AC3E}">
        <p14:creationId xmlns:p14="http://schemas.microsoft.com/office/powerpoint/2010/main" val="1289993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25</a:t>
            </a:fld>
            <a:endParaRPr lang="es-ES" dirty="0"/>
          </a:p>
        </p:txBody>
      </p:sp>
    </p:spTree>
    <p:extLst>
      <p:ext uri="{BB962C8B-B14F-4D97-AF65-F5344CB8AC3E}">
        <p14:creationId xmlns:p14="http://schemas.microsoft.com/office/powerpoint/2010/main" val="1250249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26</a:t>
            </a:fld>
            <a:endParaRPr lang="es-ES" dirty="0"/>
          </a:p>
        </p:txBody>
      </p:sp>
    </p:spTree>
    <p:extLst>
      <p:ext uri="{BB962C8B-B14F-4D97-AF65-F5344CB8AC3E}">
        <p14:creationId xmlns:p14="http://schemas.microsoft.com/office/powerpoint/2010/main" val="1455545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27</a:t>
            </a:fld>
            <a:endParaRPr lang="es-ES" dirty="0"/>
          </a:p>
        </p:txBody>
      </p:sp>
    </p:spTree>
    <p:extLst>
      <p:ext uri="{BB962C8B-B14F-4D97-AF65-F5344CB8AC3E}">
        <p14:creationId xmlns:p14="http://schemas.microsoft.com/office/powerpoint/2010/main" val="62820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28</a:t>
            </a:fld>
            <a:endParaRPr lang="es-ES" dirty="0"/>
          </a:p>
        </p:txBody>
      </p:sp>
    </p:spTree>
    <p:extLst>
      <p:ext uri="{BB962C8B-B14F-4D97-AF65-F5344CB8AC3E}">
        <p14:creationId xmlns:p14="http://schemas.microsoft.com/office/powerpoint/2010/main" val="960911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29</a:t>
            </a:fld>
            <a:endParaRPr lang="es-ES" dirty="0"/>
          </a:p>
        </p:txBody>
      </p:sp>
    </p:spTree>
    <p:extLst>
      <p:ext uri="{BB962C8B-B14F-4D97-AF65-F5344CB8AC3E}">
        <p14:creationId xmlns:p14="http://schemas.microsoft.com/office/powerpoint/2010/main" val="118687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a:t>
            </a:fld>
            <a:endParaRPr lang="es-ES" dirty="0"/>
          </a:p>
        </p:txBody>
      </p:sp>
    </p:spTree>
    <p:extLst>
      <p:ext uri="{BB962C8B-B14F-4D97-AF65-F5344CB8AC3E}">
        <p14:creationId xmlns:p14="http://schemas.microsoft.com/office/powerpoint/2010/main" val="699901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30</a:t>
            </a:fld>
            <a:endParaRPr lang="es-ES" dirty="0"/>
          </a:p>
        </p:txBody>
      </p:sp>
    </p:spTree>
    <p:extLst>
      <p:ext uri="{BB962C8B-B14F-4D97-AF65-F5344CB8AC3E}">
        <p14:creationId xmlns:p14="http://schemas.microsoft.com/office/powerpoint/2010/main" val="1157933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31</a:t>
            </a:fld>
            <a:endParaRPr lang="es-ES" dirty="0"/>
          </a:p>
        </p:txBody>
      </p:sp>
    </p:spTree>
    <p:extLst>
      <p:ext uri="{BB962C8B-B14F-4D97-AF65-F5344CB8AC3E}">
        <p14:creationId xmlns:p14="http://schemas.microsoft.com/office/powerpoint/2010/main" val="3360447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32</a:t>
            </a:fld>
            <a:endParaRPr lang="es-ES" dirty="0"/>
          </a:p>
        </p:txBody>
      </p:sp>
    </p:spTree>
    <p:extLst>
      <p:ext uri="{BB962C8B-B14F-4D97-AF65-F5344CB8AC3E}">
        <p14:creationId xmlns:p14="http://schemas.microsoft.com/office/powerpoint/2010/main" val="1981062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33</a:t>
            </a:fld>
            <a:endParaRPr lang="es-ES" dirty="0"/>
          </a:p>
        </p:txBody>
      </p:sp>
    </p:spTree>
    <p:extLst>
      <p:ext uri="{BB962C8B-B14F-4D97-AF65-F5344CB8AC3E}">
        <p14:creationId xmlns:p14="http://schemas.microsoft.com/office/powerpoint/2010/main" val="398173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34</a:t>
            </a:fld>
            <a:endParaRPr lang="es-ES" dirty="0"/>
          </a:p>
        </p:txBody>
      </p:sp>
    </p:spTree>
    <p:extLst>
      <p:ext uri="{BB962C8B-B14F-4D97-AF65-F5344CB8AC3E}">
        <p14:creationId xmlns:p14="http://schemas.microsoft.com/office/powerpoint/2010/main" val="559882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35</a:t>
            </a:fld>
            <a:endParaRPr lang="es-ES" dirty="0"/>
          </a:p>
        </p:txBody>
      </p:sp>
    </p:spTree>
    <p:extLst>
      <p:ext uri="{BB962C8B-B14F-4D97-AF65-F5344CB8AC3E}">
        <p14:creationId xmlns:p14="http://schemas.microsoft.com/office/powerpoint/2010/main" val="4160672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36</a:t>
            </a:fld>
            <a:endParaRPr lang="es-ES" dirty="0"/>
          </a:p>
        </p:txBody>
      </p:sp>
    </p:spTree>
    <p:extLst>
      <p:ext uri="{BB962C8B-B14F-4D97-AF65-F5344CB8AC3E}">
        <p14:creationId xmlns:p14="http://schemas.microsoft.com/office/powerpoint/2010/main" val="4235178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37</a:t>
            </a:fld>
            <a:endParaRPr lang="es-ES" dirty="0"/>
          </a:p>
        </p:txBody>
      </p:sp>
    </p:spTree>
    <p:extLst>
      <p:ext uri="{BB962C8B-B14F-4D97-AF65-F5344CB8AC3E}">
        <p14:creationId xmlns:p14="http://schemas.microsoft.com/office/powerpoint/2010/main" val="943145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38</a:t>
            </a:fld>
            <a:endParaRPr lang="es-ES" dirty="0"/>
          </a:p>
        </p:txBody>
      </p:sp>
    </p:spTree>
    <p:extLst>
      <p:ext uri="{BB962C8B-B14F-4D97-AF65-F5344CB8AC3E}">
        <p14:creationId xmlns:p14="http://schemas.microsoft.com/office/powerpoint/2010/main" val="551375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39</a:t>
            </a:fld>
            <a:endParaRPr lang="es-ES" dirty="0"/>
          </a:p>
        </p:txBody>
      </p:sp>
    </p:spTree>
    <p:extLst>
      <p:ext uri="{BB962C8B-B14F-4D97-AF65-F5344CB8AC3E}">
        <p14:creationId xmlns:p14="http://schemas.microsoft.com/office/powerpoint/2010/main" val="284443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a:t>
            </a:fld>
            <a:endParaRPr lang="es-ES" dirty="0"/>
          </a:p>
        </p:txBody>
      </p:sp>
    </p:spTree>
    <p:extLst>
      <p:ext uri="{BB962C8B-B14F-4D97-AF65-F5344CB8AC3E}">
        <p14:creationId xmlns:p14="http://schemas.microsoft.com/office/powerpoint/2010/main" val="1146024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40</a:t>
            </a:fld>
            <a:endParaRPr lang="es-ES" dirty="0"/>
          </a:p>
        </p:txBody>
      </p:sp>
    </p:spTree>
    <p:extLst>
      <p:ext uri="{BB962C8B-B14F-4D97-AF65-F5344CB8AC3E}">
        <p14:creationId xmlns:p14="http://schemas.microsoft.com/office/powerpoint/2010/main" val="185857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41</a:t>
            </a:fld>
            <a:endParaRPr lang="es-ES" dirty="0"/>
          </a:p>
        </p:txBody>
      </p:sp>
    </p:spTree>
    <p:extLst>
      <p:ext uri="{BB962C8B-B14F-4D97-AF65-F5344CB8AC3E}">
        <p14:creationId xmlns:p14="http://schemas.microsoft.com/office/powerpoint/2010/main" val="108329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42</a:t>
            </a:fld>
            <a:endParaRPr lang="es-ES" dirty="0"/>
          </a:p>
        </p:txBody>
      </p:sp>
    </p:spTree>
    <p:extLst>
      <p:ext uri="{BB962C8B-B14F-4D97-AF65-F5344CB8AC3E}">
        <p14:creationId xmlns:p14="http://schemas.microsoft.com/office/powerpoint/2010/main" val="426822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43</a:t>
            </a:fld>
            <a:endParaRPr lang="es-ES" dirty="0"/>
          </a:p>
        </p:txBody>
      </p:sp>
    </p:spTree>
    <p:extLst>
      <p:ext uri="{BB962C8B-B14F-4D97-AF65-F5344CB8AC3E}">
        <p14:creationId xmlns:p14="http://schemas.microsoft.com/office/powerpoint/2010/main" val="146132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44</a:t>
            </a:fld>
            <a:endParaRPr lang="es-ES" dirty="0"/>
          </a:p>
        </p:txBody>
      </p:sp>
    </p:spTree>
    <p:extLst>
      <p:ext uri="{BB962C8B-B14F-4D97-AF65-F5344CB8AC3E}">
        <p14:creationId xmlns:p14="http://schemas.microsoft.com/office/powerpoint/2010/main" val="2705311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45</a:t>
            </a:fld>
            <a:endParaRPr lang="es-ES" dirty="0"/>
          </a:p>
        </p:txBody>
      </p:sp>
    </p:spTree>
    <p:extLst>
      <p:ext uri="{BB962C8B-B14F-4D97-AF65-F5344CB8AC3E}">
        <p14:creationId xmlns:p14="http://schemas.microsoft.com/office/powerpoint/2010/main" val="367884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5</a:t>
            </a:fld>
            <a:endParaRPr lang="es-ES" dirty="0"/>
          </a:p>
        </p:txBody>
      </p:sp>
    </p:spTree>
    <p:extLst>
      <p:ext uri="{BB962C8B-B14F-4D97-AF65-F5344CB8AC3E}">
        <p14:creationId xmlns:p14="http://schemas.microsoft.com/office/powerpoint/2010/main" val="6358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6</a:t>
            </a:fld>
            <a:endParaRPr lang="es-ES" dirty="0"/>
          </a:p>
        </p:txBody>
      </p:sp>
    </p:spTree>
    <p:extLst>
      <p:ext uri="{BB962C8B-B14F-4D97-AF65-F5344CB8AC3E}">
        <p14:creationId xmlns:p14="http://schemas.microsoft.com/office/powerpoint/2010/main" val="2219762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7</a:t>
            </a:fld>
            <a:endParaRPr lang="es-ES" dirty="0"/>
          </a:p>
        </p:txBody>
      </p:sp>
    </p:spTree>
    <p:extLst>
      <p:ext uri="{BB962C8B-B14F-4D97-AF65-F5344CB8AC3E}">
        <p14:creationId xmlns:p14="http://schemas.microsoft.com/office/powerpoint/2010/main" val="332346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8</a:t>
            </a:fld>
            <a:endParaRPr lang="es-ES" dirty="0"/>
          </a:p>
        </p:txBody>
      </p:sp>
    </p:spTree>
    <p:extLst>
      <p:ext uri="{BB962C8B-B14F-4D97-AF65-F5344CB8AC3E}">
        <p14:creationId xmlns:p14="http://schemas.microsoft.com/office/powerpoint/2010/main" val="342539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1D2386A3-2E31-4C9B-B0BE-45709ADB9841}" type="slidenum">
              <a:rPr lang="es-ES" smtClean="0"/>
              <a:pPr/>
              <a:t>9</a:t>
            </a:fld>
            <a:endParaRPr lang="es-ES" dirty="0"/>
          </a:p>
        </p:txBody>
      </p:sp>
    </p:spTree>
    <p:extLst>
      <p:ext uri="{BB962C8B-B14F-4D97-AF65-F5344CB8AC3E}">
        <p14:creationId xmlns:p14="http://schemas.microsoft.com/office/powerpoint/2010/main" val="3588936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xml"/><Relationship Id="rId7" Type="http://schemas.openxmlformats.org/officeDocument/2006/relationships/tags" Target="../tags/tag6.xml"/><Relationship Id="rId2" Type="http://schemas.openxmlformats.org/officeDocument/2006/relationships/tags" Target="../tags/tag1.xml"/><Relationship Id="rId1" Type="http://schemas.openxmlformats.org/officeDocument/2006/relationships/customXml" Target="../../customXml/item17.xml"/><Relationship Id="rId6" Type="http://schemas.openxmlformats.org/officeDocument/2006/relationships/tags" Target="../tags/tag5.xml"/><Relationship Id="rId11" Type="http://schemas.openxmlformats.org/officeDocument/2006/relationships/image" Target="../media/image5.png"/><Relationship Id="rId5" Type="http://schemas.openxmlformats.org/officeDocument/2006/relationships/tags" Target="../tags/tag4.xml"/><Relationship Id="rId10" Type="http://schemas.openxmlformats.org/officeDocument/2006/relationships/image" Target="../media/image4.png"/><Relationship Id="rId4" Type="http://schemas.openxmlformats.org/officeDocument/2006/relationships/tags" Target="../tags/tag3.xml"/><Relationship Id="rId9"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customXml" Target="../../customXml/item23.xml"/><Relationship Id="rId6" Type="http://schemas.openxmlformats.org/officeDocument/2006/relationships/tags" Target="../tags/tag11.xml"/><Relationship Id="rId11" Type="http://schemas.openxmlformats.org/officeDocument/2006/relationships/image" Target="../media/image5.png"/><Relationship Id="rId5" Type="http://schemas.openxmlformats.org/officeDocument/2006/relationships/tags" Target="../tags/tag10.xm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customXml" Target="../../customXml/item9.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customXml" Target="../../customXml/item19.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customXml" Target="../../customXml/item3.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customXml" Target="../../customXml/item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image" Target="../media/image4.png"/><Relationship Id="rId2" Type="http://schemas.openxmlformats.org/officeDocument/2006/relationships/tags" Target="../tags/tag18.xml"/><Relationship Id="rId1" Type="http://schemas.openxmlformats.org/officeDocument/2006/relationships/customXml" Target="../../customXml/item4.xml"/><Relationship Id="rId6" Type="http://schemas.openxmlformats.org/officeDocument/2006/relationships/image" Target="../media/image3.png"/><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customXml" Target="../../customXml/item6.xml"/><Relationship Id="rId6" Type="http://schemas.openxmlformats.org/officeDocument/2006/relationships/image" Target="../media/image3.png"/><Relationship Id="rId5" Type="http://schemas.openxmlformats.org/officeDocument/2006/relationships/slideMaster" Target="../slideMasters/slideMaster2.xml"/><Relationship Id="rId4" Type="http://schemas.openxmlformats.org/officeDocument/2006/relationships/tags" Target="../tags/tag2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customXml" Target="../../customXml/item14.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customXml" Target="../../customXml/item21.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image" Target="../media/image1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9.png"/><Relationship Id="rId2" Type="http://schemas.openxmlformats.org/officeDocument/2006/relationships/tags" Target="../tags/tag26.xml"/><Relationship Id="rId16" Type="http://schemas.openxmlformats.org/officeDocument/2006/relationships/image" Target="../media/image8.png"/><Relationship Id="rId20" Type="http://schemas.openxmlformats.org/officeDocument/2006/relationships/image" Target="../media/image12.png"/><Relationship Id="rId1" Type="http://schemas.openxmlformats.org/officeDocument/2006/relationships/customXml" Target="../../customXml/item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7.png"/><Relationship Id="rId10" Type="http://schemas.openxmlformats.org/officeDocument/2006/relationships/tags" Target="../tags/tag34.xml"/><Relationship Id="rId19" Type="http://schemas.openxmlformats.org/officeDocument/2006/relationships/image" Target="../media/image11.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customXml" Target="../../customXml/item13.xml"/><Relationship Id="rId6" Type="http://schemas.openxmlformats.org/officeDocument/2006/relationships/tags" Target="../tags/tag42.xml"/><Relationship Id="rId11" Type="http://schemas.openxmlformats.org/officeDocument/2006/relationships/image" Target="../media/image5.png"/><Relationship Id="rId5" Type="http://schemas.openxmlformats.org/officeDocument/2006/relationships/tags" Target="../tags/tag41.xml"/><Relationship Id="rId10" Type="http://schemas.openxmlformats.org/officeDocument/2006/relationships/image" Target="../media/image4.png"/><Relationship Id="rId4" Type="http://schemas.openxmlformats.org/officeDocument/2006/relationships/tags" Target="../tags/tag40.xml"/><Relationship Id="rId9"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5.xml"/><Relationship Id="rId7" Type="http://schemas.openxmlformats.org/officeDocument/2006/relationships/image" Target="../media/image3.png"/><Relationship Id="rId2" Type="http://schemas.openxmlformats.org/officeDocument/2006/relationships/tags" Target="../tags/tag44.xml"/><Relationship Id="rId1" Type="http://schemas.openxmlformats.org/officeDocument/2006/relationships/customXml" Target="../../customXml/item1.x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9.xml"/><Relationship Id="rId7" Type="http://schemas.openxmlformats.org/officeDocument/2006/relationships/image" Target="../media/image3.png"/><Relationship Id="rId2" Type="http://schemas.openxmlformats.org/officeDocument/2006/relationships/tags" Target="../tags/tag48.xml"/><Relationship Id="rId1" Type="http://schemas.openxmlformats.org/officeDocument/2006/relationships/customXml" Target="../../customXml/item10.xml"/><Relationship Id="rId6" Type="http://schemas.openxmlformats.org/officeDocument/2006/relationships/slideMaster" Target="../slideMasters/slideMaster2.xml"/><Relationship Id="rId5" Type="http://schemas.openxmlformats.org/officeDocument/2006/relationships/tags" Target="../tags/tag51.xml"/><Relationship Id="rId4" Type="http://schemas.openxmlformats.org/officeDocument/2006/relationships/tags" Target="../tags/tag5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customXml" Target="../../customXml/item7.xml"/><Relationship Id="rId6" Type="http://schemas.openxmlformats.org/officeDocument/2006/relationships/tags" Target="../tags/tag56.xml"/><Relationship Id="rId11" Type="http://schemas.openxmlformats.org/officeDocument/2006/relationships/image" Target="../media/image5.png"/><Relationship Id="rId5" Type="http://schemas.openxmlformats.org/officeDocument/2006/relationships/tags" Target="../tags/tag55.xml"/><Relationship Id="rId10" Type="http://schemas.openxmlformats.org/officeDocument/2006/relationships/image" Target="../media/image4.png"/><Relationship Id="rId4" Type="http://schemas.openxmlformats.org/officeDocument/2006/relationships/tags" Target="../tags/tag54.xml"/><Relationship Id="rId9"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customXml" Target="../../customXml/item20.xml"/><Relationship Id="rId6" Type="http://schemas.openxmlformats.org/officeDocument/2006/relationships/tags" Target="../tags/tag62.xml"/><Relationship Id="rId11" Type="http://schemas.openxmlformats.org/officeDocument/2006/relationships/image" Target="../media/image5.png"/><Relationship Id="rId5" Type="http://schemas.openxmlformats.org/officeDocument/2006/relationships/tags" Target="../tags/tag61.xml"/><Relationship Id="rId10" Type="http://schemas.openxmlformats.org/officeDocument/2006/relationships/image" Target="../media/image4.png"/><Relationship Id="rId4" Type="http://schemas.openxmlformats.org/officeDocument/2006/relationships/tags" Target="../tags/tag60.xml"/><Relationship Id="rId9"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customXml" Target="../../customXml/item15.xml"/><Relationship Id="rId6" Type="http://schemas.openxmlformats.org/officeDocument/2006/relationships/tags" Target="../tags/tag68.xml"/><Relationship Id="rId11" Type="http://schemas.openxmlformats.org/officeDocument/2006/relationships/image" Target="../media/image5.png"/><Relationship Id="rId5" Type="http://schemas.openxmlformats.org/officeDocument/2006/relationships/tags" Target="../tags/tag67.xml"/><Relationship Id="rId10" Type="http://schemas.openxmlformats.org/officeDocument/2006/relationships/image" Target="../media/image4.png"/><Relationship Id="rId4" Type="http://schemas.openxmlformats.org/officeDocument/2006/relationships/tags" Target="../tags/tag66.xml"/><Relationship Id="rId9"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customXml" Target="../../customXml/item2.xml"/><Relationship Id="rId6" Type="http://schemas.openxmlformats.org/officeDocument/2006/relationships/tags" Target="../tags/tag74.xml"/><Relationship Id="rId11" Type="http://schemas.openxmlformats.org/officeDocument/2006/relationships/image" Target="../media/image5.png"/><Relationship Id="rId5" Type="http://schemas.openxmlformats.org/officeDocument/2006/relationships/tags" Target="../tags/tag73.xml"/><Relationship Id="rId10" Type="http://schemas.openxmlformats.org/officeDocument/2006/relationships/image" Target="../media/image4.png"/><Relationship Id="rId4" Type="http://schemas.openxmlformats.org/officeDocument/2006/relationships/tags" Target="../tags/tag72.xml"/><Relationship Id="rId9"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6.xml"/><Relationship Id="rId1" Type="http://schemas.openxmlformats.org/officeDocument/2006/relationships/customXml" Target="../../customXml/item12.xml"/><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customXml" Target="../../customXml/item22.xml"/><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8.xml"/><Relationship Id="rId1" Type="http://schemas.openxmlformats.org/officeDocument/2006/relationships/customXml" Target="../../customXml/item16.xml"/><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customXml" Target="../../customXml/item11.xml"/><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0.xml"/><Relationship Id="rId1" Type="http://schemas.openxmlformats.org/officeDocument/2006/relationships/customXml" Target="../../customXml/item8.xml"/><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Date Placeholder 3"/>
          <p:cNvSpPr>
            <a:spLocks noGrp="1"/>
          </p:cNvSpPr>
          <p:nvPr>
            <p:ph type="dt" sz="half" idx="10"/>
          </p:nvPr>
        </p:nvSpPr>
        <p:spPr/>
        <p:txBody>
          <a:bodyPr/>
          <a:lstStyle/>
          <a:p>
            <a:fld id="{1A33440A-D04E-4FB0-ACBB-D1FD42651063}" type="datetime1">
              <a:rPr lang="es-ES" smtClean="0"/>
              <a:pPr/>
              <a:t>08/09/2022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C7EF4D-DD50-400C-9F04-EB20CB99416E}" type="slidenum">
              <a:rPr lang="es-ES" sz="2800" smtClean="0">
                <a:solidFill>
                  <a:schemeClr val="tx2"/>
                </a:solidFill>
              </a:rPr>
              <a:pPr/>
              <a:t>‹Nº›</a:t>
            </a:fld>
            <a:endParaRPr lang="es-ES"/>
          </a:p>
        </p:txBody>
      </p:sp>
    </p:spTree>
    <p:extLst>
      <p:ext uri="{BB962C8B-B14F-4D97-AF65-F5344CB8AC3E}">
        <p14:creationId xmlns:p14="http://schemas.microsoft.com/office/powerpoint/2010/main" val="292871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A33440A-D04E-4FB0-ACBB-D1FD42651063}" type="datetime1">
              <a:rPr lang="es-ES" smtClean="0"/>
              <a:pPr/>
              <a:t>08/09/2022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C7EF4D-DD50-400C-9F04-EB20CB99416E}" type="slidenum">
              <a:rPr lang="es-ES" sz="2800" smtClean="0">
                <a:solidFill>
                  <a:schemeClr val="tx2"/>
                </a:solidFill>
              </a:rPr>
              <a:pPr/>
              <a:t>‹Nº›</a:t>
            </a:fld>
            <a:endParaRPr lang="es-ES"/>
          </a:p>
        </p:txBody>
      </p:sp>
    </p:spTree>
    <p:extLst>
      <p:ext uri="{BB962C8B-B14F-4D97-AF65-F5344CB8AC3E}">
        <p14:creationId xmlns:p14="http://schemas.microsoft.com/office/powerpoint/2010/main" val="3418475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A33440A-D04E-4FB0-ACBB-D1FD42651063}" type="datetime1">
              <a:rPr lang="es-ES" smtClean="0"/>
              <a:pPr/>
              <a:t>08/09/2022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C7EF4D-DD50-400C-9F04-EB20CB99416E}" type="slidenum">
              <a:rPr lang="es-ES" sz="2800" smtClean="0">
                <a:solidFill>
                  <a:schemeClr val="tx2"/>
                </a:solidFill>
              </a:rPr>
              <a:pPr/>
              <a:t>‹Nº›</a:t>
            </a:fld>
            <a:endParaRPr lang="es-ES"/>
          </a:p>
        </p:txBody>
      </p:sp>
    </p:spTree>
    <p:extLst>
      <p:ext uri="{BB962C8B-B14F-4D97-AF65-F5344CB8AC3E}">
        <p14:creationId xmlns:p14="http://schemas.microsoft.com/office/powerpoint/2010/main" val="3602470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s-ES" smtClean="0"/>
              <a:t>Haga clic para modificar el estilo de título del patrón</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9/8/2022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s-ES" smtClean="0"/>
              <a:t>Haga clic para modificar el estilo de título del patrón</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‹Nº›</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s-ES" smtClean="0"/>
              <a:t>Haga clic para modificar el estilo de título del patrón</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9/8/2022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‹Nº›</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smtClean="0"/>
              <a:t>Haga clic para modificar el estilo de título del patrón</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9/8/2022</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‹Nº›</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s-ES" smtClean="0"/>
              <a:t>Haga clic para modificar el estilo de título del patrón</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9/8/2022</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‹Nº›</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s-ES" smtClean="0"/>
              <a:t>Haga clic para modificar el estilo de texto del patrón</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s-ES" smtClean="0"/>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smtClean="0"/>
              <a:t>Haga clic para modificar el estilo de título del patrón</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‹Nº›</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‹Nº›</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s-ES" smtClean="0"/>
              <a:t>Haga clic para modificar el estilo de título del patrón</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‹Nº›</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A33440A-D04E-4FB0-ACBB-D1FD42651063}" type="datetime1">
              <a:rPr lang="es-ES" smtClean="0"/>
              <a:pPr/>
              <a:t>08/09/2022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5C7EF4D-DD50-400C-9F04-EB20CB99416E}" type="slidenum">
              <a:rPr lang="es-ES" sz="2800" smtClean="0">
                <a:solidFill>
                  <a:schemeClr val="tx2"/>
                </a:solidFill>
              </a:rPr>
              <a:pPr/>
              <a:t>‹Nº›</a:t>
            </a:fld>
            <a:endParaRPr lang="es-ES"/>
          </a:p>
        </p:txBody>
      </p:sp>
    </p:spTree>
    <p:extLst>
      <p:ext uri="{BB962C8B-B14F-4D97-AF65-F5344CB8AC3E}">
        <p14:creationId xmlns:p14="http://schemas.microsoft.com/office/powerpoint/2010/main" val="509592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s-ES" smtClean="0"/>
              <a:t>Haga clic para modificar el estilo de título del patrón</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9/8/2022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‹Nº›</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s-ES" smtClean="0"/>
              <a:t>Haga clic en el icono para agregar una imagen</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smtClean="0"/>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s-ES" smtClean="0"/>
              <a:t>Haga clic para modificar el estilo de título del patrón</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‹Nº›</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ouse Mischief 2 - 3 Choices Left">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sp>
        <p:nvSpPr>
          <p:cNvPr id="7" name="Content Placeholder 6"/>
          <p:cNvSpPr>
            <a:spLocks noGrp="1"/>
          </p:cNvSpPr>
          <p:nvPr>
            <p:ph idx="11"/>
            <p:custDataLst>
              <p:tags r:id="rId2"/>
            </p:custDataLst>
          </p:nvPr>
        </p:nvSpPr>
        <p:spPr>
          <a:xfrm>
            <a:off x="1371600" y="1673351"/>
            <a:ext cx="7388352" cy="1215923"/>
          </a:xfrm>
        </p:spPr>
        <p:txBody>
          <a:bodyPr vert="horz" lIns="90876" tIns="34653" rIns="90876" bIns="34653" anchor="ctr">
            <a:noAutofit/>
          </a:bodyP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use Mischief 1 - 3 Choices Left">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sp>
        <p:nvSpPr>
          <p:cNvPr id="7" name="Content Placeholder 6"/>
          <p:cNvSpPr>
            <a:spLocks noGrp="1"/>
          </p:cNvSpPr>
          <p:nvPr>
            <p:ph idx="11"/>
            <p:custDataLst>
              <p:tags r:id="rId2"/>
            </p:custDataLst>
          </p:nvPr>
        </p:nvSpPr>
        <p:spPr>
          <a:xfrm>
            <a:off x="1371600" y="1673351"/>
            <a:ext cx="7388352" cy="1215923"/>
          </a:xfrm>
        </p:spPr>
        <p:txBody>
          <a:bodyPr vert="horz" lIns="90876" tIns="34653" rIns="90876" bIns="34653" anchor="ctr">
            <a:noAutofit/>
          </a:bodyP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use Mischief 1 - Drawing">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use Mischief 3 - Drawing">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use Mischief 2 - Drawing">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13 - YesN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
        <p:nvSpPr>
          <p:cNvPr id="6" name="Title 5"/>
          <p:cNvSpPr>
            <a:spLocks noGrp="1"/>
          </p:cNvSpPr>
          <p:nvPr>
            <p:ph type="ctrTitle" idx="13"/>
          </p:nvPr>
        </p:nvSpPr>
        <p:spPr>
          <a:xfrm>
            <a:off x="310896" y="155448"/>
            <a:ext cx="8458200" cy="935476"/>
          </a:xfrm>
        </p:spPr>
        <p:txBody>
          <a:bodyPr vert="horz" anchor="t" anchorCtr="1"/>
          <a:lstStyle>
            <a:lvl1pPr algn="ctr" defTabSz="914400" rtl="0" eaLnBrk="1" latinLnBrk="0" hangingPunct="1">
              <a:spcBef>
                <a:spcPct val="0"/>
              </a:spcBef>
              <a:buNone/>
              <a:defRPr/>
            </a:lvl1pPr>
          </a:lstStyle>
          <a:p>
            <a:r>
              <a:rPr lang="es-ES" smtClean="0"/>
              <a:t>Haga clic para modificar el estilo de título del patrón</a:t>
            </a:r>
            <a:endParaRPr lang="en-US"/>
          </a:p>
        </p:txBody>
      </p:sp>
      <p:pic>
        <p:nvPicPr>
          <p:cNvPr id="7" name="Picture 6" descr="Answer1.png"/>
          <p:cNvPicPr>
            <a:picLocks/>
          </p:cNvPicPr>
          <p:nvPr userDrawn="1">
            <p:custDataLst>
              <p:tags r:id="rId2"/>
            </p:custDataLst>
          </p:nvPr>
        </p:nvPicPr>
        <p:blipFill>
          <a:blip r:embed="rId5" cstate="print"/>
          <a:stretch>
            <a:fillRect/>
          </a:stretch>
        </p:blipFill>
        <p:spPr>
          <a:xfrm>
            <a:off x="155448" y="2167323"/>
            <a:ext cx="1143000" cy="1143000"/>
          </a:xfrm>
          <a:prstGeom prst="rect">
            <a:avLst/>
          </a:prstGeom>
        </p:spPr>
      </p:pic>
      <p:pic>
        <p:nvPicPr>
          <p:cNvPr id="8" name="Picture 7" descr="Answer2.png"/>
          <p:cNvPicPr>
            <a:picLocks/>
          </p:cNvPicPr>
          <p:nvPr userDrawn="1">
            <p:custDataLst>
              <p:tags r:id="rId3"/>
            </p:custDataLst>
          </p:nvPr>
        </p:nvPicPr>
        <p:blipFill>
          <a:blip r:embed="rId6" cstate="print"/>
          <a:stretch>
            <a:fillRect/>
          </a:stretch>
        </p:blipFill>
        <p:spPr>
          <a:xfrm>
            <a:off x="155448" y="3849590"/>
            <a:ext cx="1143000" cy="1143000"/>
          </a:xfrm>
          <a:prstGeom prst="rect">
            <a:avLst/>
          </a:prstGeom>
        </p:spPr>
      </p:pic>
    </p:spTree>
    <p:custDataLst>
      <p:custData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16 - 3 Choic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
        <p:nvSpPr>
          <p:cNvPr id="6" name="Title 5"/>
          <p:cNvSpPr>
            <a:spLocks noGrp="1"/>
          </p:cNvSpPr>
          <p:nvPr>
            <p:ph type="ctrTitle" idx="13"/>
          </p:nvPr>
        </p:nvSpPr>
        <p:spPr>
          <a:xfrm>
            <a:off x="310896" y="155448"/>
            <a:ext cx="8458200" cy="758494"/>
          </a:xfrm>
        </p:spPr>
        <p:txBody>
          <a:bodyPr vert="horz" anchor="t" anchorCtr="1"/>
          <a:lstStyle>
            <a:lvl1pPr algn="ctr" defTabSz="914400" rtl="0" eaLnBrk="1" latinLnBrk="0" hangingPunct="1">
              <a:spcBef>
                <a:spcPct val="0"/>
              </a:spcBef>
              <a:buNone/>
              <a:defRPr/>
            </a:lvl1pPr>
          </a:lstStyle>
          <a:p>
            <a:r>
              <a:rPr lang="es-ES" smtClean="0"/>
              <a:t>Haga clic para modificar el estilo de título del patrón</a:t>
            </a:r>
            <a:endParaRPr lang="en-US"/>
          </a:p>
        </p:txBody>
      </p:sp>
      <p:sp>
        <p:nvSpPr>
          <p:cNvPr id="7" name="Content Placeholder 6"/>
          <p:cNvSpPr>
            <a:spLocks noGrp="1"/>
          </p:cNvSpPr>
          <p:nvPr>
            <p:ph idx="14"/>
          </p:nvPr>
        </p:nvSpPr>
        <p:spPr>
          <a:xfrm>
            <a:off x="1371600" y="1673351"/>
            <a:ext cx="7388352" cy="1215923"/>
          </a:xfrm>
        </p:spPr>
        <p:txBody>
          <a:bodyPr vert="horz" lIns="90876" tIns="34653" rIns="90876" bIns="34653" anchor="ctr">
            <a:noAutofit/>
          </a:bodyP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8" name="Picture 7" descr="Answer1.png"/>
          <p:cNvPicPr>
            <a:picLocks/>
          </p:cNvPicPr>
          <p:nvPr userDrawn="1">
            <p:custDataLst>
              <p:tags r:id="rId2"/>
            </p:custDataLst>
          </p:nvPr>
        </p:nvPicPr>
        <p:blipFill>
          <a:blip r:embed="rId6" cstate="print"/>
          <a:stretch>
            <a:fillRect/>
          </a:stretch>
        </p:blipFill>
        <p:spPr>
          <a:xfrm>
            <a:off x="155448" y="1709813"/>
            <a:ext cx="1143000" cy="1143000"/>
          </a:xfrm>
          <a:prstGeom prst="rect">
            <a:avLst/>
          </a:prstGeom>
        </p:spPr>
      </p:pic>
      <p:sp>
        <p:nvSpPr>
          <p:cNvPr id="9" name="Content Placeholder 8"/>
          <p:cNvSpPr>
            <a:spLocks noGrp="1"/>
          </p:cNvSpPr>
          <p:nvPr>
            <p:ph sz="quarter" idx="15"/>
          </p:nvPr>
        </p:nvSpPr>
        <p:spPr>
          <a:xfrm>
            <a:off x="1371600" y="3099816"/>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10" name="Picture 9" descr="Answer2.png"/>
          <p:cNvPicPr>
            <a:picLocks/>
          </p:cNvPicPr>
          <p:nvPr userDrawn="1">
            <p:custDataLst>
              <p:tags r:id="rId3"/>
            </p:custDataLst>
          </p:nvPr>
        </p:nvPicPr>
        <p:blipFill>
          <a:blip r:embed="rId7" cstate="print"/>
          <a:stretch>
            <a:fillRect/>
          </a:stretch>
        </p:blipFill>
        <p:spPr>
          <a:xfrm>
            <a:off x="155448" y="3136277"/>
            <a:ext cx="1143000" cy="1143000"/>
          </a:xfrm>
          <a:prstGeom prst="rect">
            <a:avLst/>
          </a:prstGeom>
        </p:spPr>
      </p:pic>
      <p:sp>
        <p:nvSpPr>
          <p:cNvPr id="11" name="Content Placeholder 10"/>
          <p:cNvSpPr>
            <a:spLocks noGrp="1"/>
          </p:cNvSpPr>
          <p:nvPr>
            <p:ph sz="quarter" idx="16"/>
          </p:nvPr>
        </p:nvSpPr>
        <p:spPr>
          <a:xfrm>
            <a:off x="1371600" y="4516678"/>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12" name="Picture 11" descr="Answer3.png"/>
          <p:cNvPicPr>
            <a:picLocks/>
          </p:cNvPicPr>
          <p:nvPr userDrawn="1">
            <p:custDataLst>
              <p:tags r:id="rId4"/>
            </p:custDataLst>
          </p:nvPr>
        </p:nvPicPr>
        <p:blipFill>
          <a:blip r:embed="rId8" cstate="print"/>
          <a:stretch>
            <a:fillRect/>
          </a:stretch>
        </p:blipFill>
        <p:spPr>
          <a:xfrm>
            <a:off x="155448" y="4553140"/>
            <a:ext cx="1143000" cy="1143000"/>
          </a:xfrm>
          <a:prstGeom prst="rect">
            <a:avLst/>
          </a:prstGeom>
        </p:spPr>
      </p:pic>
    </p:spTree>
    <p:custDataLst>
      <p:custData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19FADA7-12A5-4168-87FD-0A7BA931419B}" type="datetime1">
              <a:rPr lang="es-ES" smtClean="0"/>
              <a:pPr/>
              <a:t>08/09/2022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86442B7-F7A6-44F5-A940-BF91B5A1AE3C}" type="slidenum">
              <a:rPr lang="es-ES" smtClean="0"/>
              <a:pPr/>
              <a:t>‹Nº›</a:t>
            </a:fld>
            <a:endParaRPr lang="es-ES"/>
          </a:p>
        </p:txBody>
      </p:sp>
    </p:spTree>
    <p:extLst>
      <p:ext uri="{BB962C8B-B14F-4D97-AF65-F5344CB8AC3E}">
        <p14:creationId xmlns:p14="http://schemas.microsoft.com/office/powerpoint/2010/main" val="4200091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17 - 3 Choic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
        <p:nvSpPr>
          <p:cNvPr id="6" name="Title 5"/>
          <p:cNvSpPr>
            <a:spLocks noGrp="1"/>
          </p:cNvSpPr>
          <p:nvPr>
            <p:ph type="ctrTitle" idx="13"/>
          </p:nvPr>
        </p:nvSpPr>
        <p:spPr>
          <a:xfrm>
            <a:off x="310896" y="155448"/>
            <a:ext cx="8458200" cy="758494"/>
          </a:xfrm>
        </p:spPr>
        <p:txBody>
          <a:bodyPr vert="horz" anchor="t" anchorCtr="1"/>
          <a:lstStyle>
            <a:lvl1pPr algn="ctr" defTabSz="914400" rtl="0" eaLnBrk="1" latinLnBrk="0" hangingPunct="1">
              <a:spcBef>
                <a:spcPct val="0"/>
              </a:spcBef>
              <a:buNone/>
              <a:defRPr/>
            </a:lvl1pPr>
          </a:lstStyle>
          <a:p>
            <a:r>
              <a:rPr lang="es-ES" smtClean="0"/>
              <a:t>Haga clic para modificar el estilo de título del patrón</a:t>
            </a:r>
            <a:endParaRPr lang="en-US"/>
          </a:p>
        </p:txBody>
      </p:sp>
      <p:sp>
        <p:nvSpPr>
          <p:cNvPr id="7" name="Content Placeholder 6"/>
          <p:cNvSpPr>
            <a:spLocks noGrp="1"/>
          </p:cNvSpPr>
          <p:nvPr>
            <p:ph idx="14"/>
          </p:nvPr>
        </p:nvSpPr>
        <p:spPr>
          <a:xfrm>
            <a:off x="1371600" y="1673351"/>
            <a:ext cx="7388352" cy="1215923"/>
          </a:xfrm>
        </p:spPr>
        <p:txBody>
          <a:bodyPr vert="horz" lIns="90876" tIns="34653" rIns="90876" bIns="34653" anchor="ctr">
            <a:noAutofit/>
          </a:bodyP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8" name="Picture 7" descr="Answer1.png"/>
          <p:cNvPicPr>
            <a:picLocks/>
          </p:cNvPicPr>
          <p:nvPr userDrawn="1">
            <p:custDataLst>
              <p:tags r:id="rId2"/>
            </p:custDataLst>
          </p:nvPr>
        </p:nvPicPr>
        <p:blipFill>
          <a:blip r:embed="rId6" cstate="print"/>
          <a:stretch>
            <a:fillRect/>
          </a:stretch>
        </p:blipFill>
        <p:spPr>
          <a:xfrm>
            <a:off x="155448" y="1709813"/>
            <a:ext cx="1143000" cy="1143000"/>
          </a:xfrm>
          <a:prstGeom prst="rect">
            <a:avLst/>
          </a:prstGeom>
        </p:spPr>
      </p:pic>
      <p:sp>
        <p:nvSpPr>
          <p:cNvPr id="9" name="Content Placeholder 8"/>
          <p:cNvSpPr>
            <a:spLocks noGrp="1"/>
          </p:cNvSpPr>
          <p:nvPr>
            <p:ph sz="quarter" idx="15"/>
          </p:nvPr>
        </p:nvSpPr>
        <p:spPr>
          <a:xfrm>
            <a:off x="1371600" y="3099816"/>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10" name="Picture 9" descr="Answer2.png"/>
          <p:cNvPicPr>
            <a:picLocks/>
          </p:cNvPicPr>
          <p:nvPr userDrawn="1">
            <p:custDataLst>
              <p:tags r:id="rId3"/>
            </p:custDataLst>
          </p:nvPr>
        </p:nvPicPr>
        <p:blipFill>
          <a:blip r:embed="rId7" cstate="print"/>
          <a:stretch>
            <a:fillRect/>
          </a:stretch>
        </p:blipFill>
        <p:spPr>
          <a:xfrm>
            <a:off x="155448" y="3136277"/>
            <a:ext cx="1143000" cy="1143000"/>
          </a:xfrm>
          <a:prstGeom prst="rect">
            <a:avLst/>
          </a:prstGeom>
        </p:spPr>
      </p:pic>
      <p:sp>
        <p:nvSpPr>
          <p:cNvPr id="11" name="Content Placeholder 10"/>
          <p:cNvSpPr>
            <a:spLocks noGrp="1"/>
          </p:cNvSpPr>
          <p:nvPr>
            <p:ph sz="quarter" idx="16"/>
          </p:nvPr>
        </p:nvSpPr>
        <p:spPr>
          <a:xfrm>
            <a:off x="1371600" y="4516678"/>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12" name="Picture 11" descr="Answer3.png"/>
          <p:cNvPicPr>
            <a:picLocks/>
          </p:cNvPicPr>
          <p:nvPr userDrawn="1">
            <p:custDataLst>
              <p:tags r:id="rId4"/>
            </p:custDataLst>
          </p:nvPr>
        </p:nvPicPr>
        <p:blipFill>
          <a:blip r:embed="rId8" cstate="print"/>
          <a:stretch>
            <a:fillRect/>
          </a:stretch>
        </p:blipFill>
        <p:spPr>
          <a:xfrm>
            <a:off x="155448" y="4553140"/>
            <a:ext cx="1143000" cy="1143000"/>
          </a:xfrm>
          <a:prstGeom prst="rect">
            <a:avLst/>
          </a:prstGeom>
        </p:spPr>
      </p:pic>
    </p:spTree>
    <p:custDataLst>
      <p:custData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use Mischief 4 - Drawing">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use Mischief  -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ouse Mischief  -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Mouse Mischief  -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use Mischief 5 - Drawing">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use Mischief 1 - 6 Choices Left">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sp>
        <p:nvSpPr>
          <p:cNvPr id="7" name="Content Placeholder 6"/>
          <p:cNvSpPr>
            <a:spLocks noGrp="1"/>
          </p:cNvSpPr>
          <p:nvPr>
            <p:ph idx="11"/>
            <p:custDataLst>
              <p:tags r:id="rId2"/>
            </p:custDataLst>
          </p:nvPr>
        </p:nvSpPr>
        <p:spPr>
          <a:xfrm>
            <a:off x="1069848" y="1106195"/>
            <a:ext cx="7699247" cy="804443"/>
          </a:xfrm>
        </p:spPr>
        <p:txBody>
          <a:bodyPr vert="horz" lIns="94700" tIns="22926" rIns="94700" bIns="22926" anchor="ctr">
            <a:noAutofit/>
          </a:bodyP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069848" y="2027224"/>
            <a:ext cx="7699247" cy="804443"/>
          </a:xfrm>
          <a:prstGeom prst="rect">
            <a:avLst/>
          </a:prstGeom>
        </p:spPr>
        <p:txBody>
          <a:bodyPr vert="horz" lIns="94700" tIns="22926" rIns="94700" bIns="22926"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069848" y="2948254"/>
            <a:ext cx="7699247" cy="804443"/>
          </a:xfrm>
          <a:prstGeom prst="rect">
            <a:avLst/>
          </a:prstGeom>
        </p:spPr>
        <p:txBody>
          <a:bodyPr vert="horz" lIns="94700" tIns="22926" rIns="94700" bIns="22926"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10" name="Content Placeholder 9"/>
          <p:cNvSpPr>
            <a:spLocks noGrp="1"/>
          </p:cNvSpPr>
          <p:nvPr>
            <p:ph sz="quarter" idx="14"/>
            <p:custDataLst>
              <p:tags r:id="rId5"/>
            </p:custDataLst>
          </p:nvPr>
        </p:nvSpPr>
        <p:spPr>
          <a:xfrm>
            <a:off x="1069848" y="3869283"/>
            <a:ext cx="7699247" cy="804443"/>
          </a:xfrm>
          <a:prstGeom prst="rect">
            <a:avLst/>
          </a:prstGeom>
        </p:spPr>
        <p:txBody>
          <a:bodyPr vert="horz" lIns="94700" tIns="22926" rIns="94700" bIns="22926"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11" name="Content Placeholder 10"/>
          <p:cNvSpPr>
            <a:spLocks noGrp="1"/>
          </p:cNvSpPr>
          <p:nvPr>
            <p:ph sz="quarter" idx="15"/>
            <p:custDataLst>
              <p:tags r:id="rId6"/>
            </p:custDataLst>
          </p:nvPr>
        </p:nvSpPr>
        <p:spPr>
          <a:xfrm>
            <a:off x="1069848" y="4790313"/>
            <a:ext cx="7699247" cy="804443"/>
          </a:xfrm>
          <a:prstGeom prst="rect">
            <a:avLst/>
          </a:prstGeom>
        </p:spPr>
        <p:txBody>
          <a:bodyPr vert="horz" lIns="94700" tIns="22926" rIns="94700" bIns="22926"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12" name="Content Placeholder 11"/>
          <p:cNvSpPr>
            <a:spLocks noGrp="1"/>
          </p:cNvSpPr>
          <p:nvPr>
            <p:ph sz="quarter" idx="16"/>
            <p:custDataLst>
              <p:tags r:id="rId7"/>
            </p:custDataLst>
          </p:nvPr>
        </p:nvSpPr>
        <p:spPr>
          <a:xfrm>
            <a:off x="1069848" y="5711342"/>
            <a:ext cx="7699247" cy="804443"/>
          </a:xfrm>
          <a:prstGeom prst="rect">
            <a:avLst/>
          </a:prstGeom>
        </p:spPr>
        <p:txBody>
          <a:bodyPr vert="horz" lIns="94700" tIns="22926" rIns="94700" bIns="22926"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pic>
        <p:nvPicPr>
          <p:cNvPr id="13" name="Picture 12" descr="Answer1.png"/>
          <p:cNvPicPr>
            <a:picLocks/>
          </p:cNvPicPr>
          <p:nvPr userDrawn="1">
            <p:custDataLst>
              <p:tags r:id="rId8"/>
            </p:custDataLst>
          </p:nvPr>
        </p:nvPicPr>
        <p:blipFill>
          <a:blip r:embed="rId15" cstate="print"/>
          <a:stretch>
            <a:fillRect/>
          </a:stretch>
        </p:blipFill>
        <p:spPr>
          <a:xfrm>
            <a:off x="155448" y="1210094"/>
            <a:ext cx="596645" cy="596645"/>
          </a:xfrm>
          <a:prstGeom prst="rect">
            <a:avLst/>
          </a:prstGeom>
        </p:spPr>
      </p:pic>
      <p:pic>
        <p:nvPicPr>
          <p:cNvPr id="14" name="Picture 13" descr="Answer2.png"/>
          <p:cNvPicPr>
            <a:picLocks/>
          </p:cNvPicPr>
          <p:nvPr userDrawn="1">
            <p:custDataLst>
              <p:tags r:id="rId9"/>
            </p:custDataLst>
          </p:nvPr>
        </p:nvPicPr>
        <p:blipFill>
          <a:blip r:embed="rId16" cstate="print"/>
          <a:stretch>
            <a:fillRect/>
          </a:stretch>
        </p:blipFill>
        <p:spPr>
          <a:xfrm>
            <a:off x="155448" y="2131123"/>
            <a:ext cx="596645" cy="596645"/>
          </a:xfrm>
          <a:prstGeom prst="rect">
            <a:avLst/>
          </a:prstGeom>
        </p:spPr>
      </p:pic>
      <p:pic>
        <p:nvPicPr>
          <p:cNvPr id="15" name="Picture 14" descr="Answer3.png"/>
          <p:cNvPicPr>
            <a:picLocks/>
          </p:cNvPicPr>
          <p:nvPr userDrawn="1">
            <p:custDataLst>
              <p:tags r:id="rId10"/>
            </p:custDataLst>
          </p:nvPr>
        </p:nvPicPr>
        <p:blipFill>
          <a:blip r:embed="rId17" cstate="print"/>
          <a:stretch>
            <a:fillRect/>
          </a:stretch>
        </p:blipFill>
        <p:spPr>
          <a:xfrm>
            <a:off x="155448" y="3052152"/>
            <a:ext cx="596645" cy="596645"/>
          </a:xfrm>
          <a:prstGeom prst="rect">
            <a:avLst/>
          </a:prstGeom>
        </p:spPr>
      </p:pic>
      <p:pic>
        <p:nvPicPr>
          <p:cNvPr id="16" name="Picture 15" descr="Answer4.png"/>
          <p:cNvPicPr>
            <a:picLocks/>
          </p:cNvPicPr>
          <p:nvPr userDrawn="1">
            <p:custDataLst>
              <p:tags r:id="rId11"/>
            </p:custDataLst>
          </p:nvPr>
        </p:nvPicPr>
        <p:blipFill>
          <a:blip r:embed="rId18" cstate="print"/>
          <a:stretch>
            <a:fillRect/>
          </a:stretch>
        </p:blipFill>
        <p:spPr>
          <a:xfrm>
            <a:off x="155448" y="3973182"/>
            <a:ext cx="596645" cy="596645"/>
          </a:xfrm>
          <a:prstGeom prst="rect">
            <a:avLst/>
          </a:prstGeom>
        </p:spPr>
      </p:pic>
      <p:pic>
        <p:nvPicPr>
          <p:cNvPr id="17" name="Picture 16" descr="Answer5.png"/>
          <p:cNvPicPr>
            <a:picLocks/>
          </p:cNvPicPr>
          <p:nvPr userDrawn="1">
            <p:custDataLst>
              <p:tags r:id="rId12"/>
            </p:custDataLst>
          </p:nvPr>
        </p:nvPicPr>
        <p:blipFill>
          <a:blip r:embed="rId19" cstate="print"/>
          <a:stretch>
            <a:fillRect/>
          </a:stretch>
        </p:blipFill>
        <p:spPr>
          <a:xfrm>
            <a:off x="155448" y="4894211"/>
            <a:ext cx="596645" cy="596645"/>
          </a:xfrm>
          <a:prstGeom prst="rect">
            <a:avLst/>
          </a:prstGeom>
        </p:spPr>
      </p:pic>
      <p:pic>
        <p:nvPicPr>
          <p:cNvPr id="18" name="Picture 17" descr="Answer6.png"/>
          <p:cNvPicPr>
            <a:picLocks/>
          </p:cNvPicPr>
          <p:nvPr userDrawn="1">
            <p:custDataLst>
              <p:tags r:id="rId13"/>
            </p:custDataLst>
          </p:nvPr>
        </p:nvPicPr>
        <p:blipFill>
          <a:blip r:embed="rId20" cstate="print"/>
          <a:stretch>
            <a:fillRect/>
          </a:stretch>
        </p:blipFill>
        <p:spPr>
          <a:xfrm>
            <a:off x="155448" y="5815241"/>
            <a:ext cx="596645" cy="596645"/>
          </a:xfrm>
          <a:prstGeom prst="rect">
            <a:avLst/>
          </a:prstGeom>
        </p:spPr>
      </p:pic>
    </p:spTree>
    <p:custDataLst>
      <p:custData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use Mischief 3 - 3 Choices Left">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ctr" defTabSz="914400" rtl="0" eaLnBrk="1" latinLnBrk="0" hangingPunct="1">
              <a:spcBef>
                <a:spcPct val="0"/>
              </a:spcBef>
              <a:buNone/>
              <a:defRPr/>
            </a:lvl1pPr>
          </a:lstStyle>
          <a:p>
            <a:r>
              <a:rPr lang="es-ES" smtClean="0"/>
              <a:t>Haga clic para modificar el estilo de título del patrón</a:t>
            </a:r>
            <a:endParaRPr lang="en-US"/>
          </a:p>
        </p:txBody>
      </p:sp>
      <p:sp>
        <p:nvSpPr>
          <p:cNvPr id="7" name="Content Placeholder 6"/>
          <p:cNvSpPr>
            <a:spLocks noGrp="1"/>
          </p:cNvSpPr>
          <p:nvPr>
            <p:ph idx="11"/>
            <p:custDataLst>
              <p:tags r:id="rId2"/>
            </p:custDataLst>
          </p:nvPr>
        </p:nvSpPr>
        <p:spPr>
          <a:xfrm>
            <a:off x="1371600" y="1673351"/>
            <a:ext cx="7388352" cy="1215923"/>
          </a:xfrm>
        </p:spPr>
        <p:txBody>
          <a:bodyPr vert="horz" lIns="90876" tIns="34653" rIns="90876" bIns="34653" anchor="ctr">
            <a:noAutofit/>
          </a:bodyP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lIns="90876" tIns="34653" rIns="90876" bIns="34653" anchor="ctr"/>
          <a:lstStyle>
            <a:lvl1pPr algn="l" defTabSz="914400" rtl="0" eaLnBrk="1" latinLnBrk="0" hangingPunct="1">
              <a:spcBef>
                <a:spcPct val="20000"/>
              </a:spcBef>
              <a:buFont typeface="Arial" pitchFamily="34" charset="0"/>
              <a:buNone/>
              <a:defRPr sz="3200"/>
            </a:lvl1pPr>
            <a:lvl2pPr algn="l" defTabSz="914400" rtl="0" eaLnBrk="1" latinLnBrk="0" hangingPunct="1">
              <a:spcBef>
                <a:spcPct val="20000"/>
              </a:spcBef>
              <a:buFont typeface="Arial" pitchFamily="34" charset="0"/>
              <a:buNone/>
              <a:defRPr sz="3200"/>
            </a:lvl2pPr>
            <a:lvl3pPr algn="l" defTabSz="914400" rtl="0" eaLnBrk="1" latinLnBrk="0" hangingPunct="1">
              <a:spcBef>
                <a:spcPct val="20000"/>
              </a:spcBef>
              <a:buFont typeface="Arial" pitchFamily="34" charset="0"/>
              <a:buNone/>
              <a:defRPr sz="3200"/>
            </a:lvl3pPr>
            <a:lvl4pPr algn="l" defTabSz="914400" rtl="0" eaLnBrk="1" latinLnBrk="0" hangingPunct="1">
              <a:spcBef>
                <a:spcPct val="20000"/>
              </a:spcBef>
              <a:buFont typeface="Arial" pitchFamily="34" charset="0"/>
              <a:buNone/>
              <a:defRPr sz="3200"/>
            </a:lvl4pPr>
            <a:lvl5pPr algn="l" defTabSz="914400" rtl="0" eaLnBrk="1" latinLnBrk="0" hangingPunct="1">
              <a:spcBef>
                <a:spcPct val="20000"/>
              </a:spcBef>
              <a:buFont typeface="Arial" pitchFamily="34" charset="0"/>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use Mischief 1 - Yes/No Left">
    <p:spTree>
      <p:nvGrpSpPr>
        <p:cNvPr id="1" name=""/>
        <p:cNvGrpSpPr/>
        <p:nvPr/>
      </p:nvGrpSpPr>
      <p:grpSpPr>
        <a:xfrm>
          <a:off x="0" y="0"/>
          <a:ext cx="0" cy="0"/>
          <a:chOff x="0" y="0"/>
          <a:chExt cx="0" cy="0"/>
        </a:xfrm>
      </p:grpSpPr>
      <p:sp>
        <p:nvSpPr>
          <p:cNvPr id="6" name="Title 5"/>
          <p:cNvSpPr>
            <a:spLocks noGrp="1"/>
          </p:cNvSpPr>
          <p:nvPr>
            <p:ph type="ctrTitle" idx="10"/>
          </p:nvPr>
        </p:nvSpPr>
        <p:spPr>
          <a:xfrm>
            <a:off x="155448" y="116586"/>
            <a:ext cx="8458200" cy="759180"/>
          </a:xfrm>
        </p:spPr>
        <p:txBody>
          <a:bodyPr vert="horz" anchor="t" anchorCtr="0"/>
          <a:lstStyle>
            <a:lvl1pPr algn="l" rtl="0" eaLnBrk="1" latinLnBrk="0" hangingPunct="1">
              <a:spcBef>
                <a:spcPct val="0"/>
              </a:spcBef>
              <a:buNone/>
              <a:defRPr/>
            </a:lvl1pPr>
          </a:lstStyle>
          <a:p>
            <a:r>
              <a:rPr lang="es-ES" smtClean="0"/>
              <a:t>Haga clic para modificar el estilo de título del patrón</a:t>
            </a:r>
            <a:endParaRPr lang="en-US"/>
          </a:p>
        </p:txBody>
      </p:sp>
      <p:sp>
        <p:nvSpPr>
          <p:cNvPr id="7" name="TextBox 6"/>
          <p:cNvSpPr txBox="1"/>
          <p:nvPr userDrawn="1">
            <p:custDataLst>
              <p:tags r:id="rId2"/>
            </p:custDataLst>
          </p:nvPr>
        </p:nvSpPr>
        <p:spPr>
          <a:xfrm>
            <a:off x="1371600" y="1901723"/>
            <a:ext cx="7388352" cy="1522476"/>
          </a:xfrm>
          <a:prstGeom prst="rect">
            <a:avLst/>
          </a:prstGeom>
          <a:noFill/>
        </p:spPr>
        <p:txBody>
          <a:bodyPr vert="horz" rtlCol="0" anchor="ctr">
            <a:noAutofit/>
          </a:bodyPr>
          <a:lstStyle/>
          <a:p>
            <a:pPr marL="0" algn="l" defTabSz="914400">
              <a:buNone/>
            </a:pPr>
            <a:r>
              <a:rPr lang="en-US" sz="3200" b="0" i="0">
                <a:latin typeface="Tw Cen MT"/>
                <a:ea typeface="+mn-ea"/>
                <a:cs typeface="+mn-cs"/>
              </a:rPr>
              <a:t>Sí</a:t>
            </a:r>
          </a:p>
        </p:txBody>
      </p:sp>
      <p:sp>
        <p:nvSpPr>
          <p:cNvPr id="8" name="TextBox 7"/>
          <p:cNvSpPr txBox="1"/>
          <p:nvPr userDrawn="1">
            <p:custDataLst>
              <p:tags r:id="rId3"/>
            </p:custDataLst>
          </p:nvPr>
        </p:nvSpPr>
        <p:spPr>
          <a:xfrm>
            <a:off x="1371600" y="3540785"/>
            <a:ext cx="7388352" cy="1522476"/>
          </a:xfrm>
          <a:prstGeom prst="rect">
            <a:avLst/>
          </a:prstGeom>
          <a:noFill/>
        </p:spPr>
        <p:txBody>
          <a:bodyPr vert="horz" rtlCol="0" anchor="ctr">
            <a:noAutofit/>
          </a:bodyPr>
          <a:lstStyle/>
          <a:p>
            <a:pPr marL="0" algn="l" defTabSz="914400">
              <a:buNone/>
            </a:pPr>
            <a:r>
              <a:rPr lang="en-US" sz="3200" b="0" i="0">
                <a:latin typeface="Tw Cen MT"/>
                <a:ea typeface="+mn-ea"/>
                <a:cs typeface="+mn-cs"/>
              </a:rPr>
              <a:t>No</a:t>
            </a:r>
          </a:p>
        </p:txBody>
      </p:sp>
      <p:pic>
        <p:nvPicPr>
          <p:cNvPr id="9" name="Picture 8" descr="Answer1.png"/>
          <p:cNvPicPr>
            <a:picLocks/>
          </p:cNvPicPr>
          <p:nvPr userDrawn="1">
            <p:custDataLst>
              <p:tags r:id="rId4"/>
            </p:custDataLst>
          </p:nvPr>
        </p:nvPicPr>
        <p:blipFill>
          <a:blip r:embed="rId7" cstate="print"/>
          <a:stretch>
            <a:fillRect/>
          </a:stretch>
        </p:blipFill>
        <p:spPr>
          <a:xfrm>
            <a:off x="155448" y="2234336"/>
            <a:ext cx="857250" cy="857250"/>
          </a:xfrm>
          <a:prstGeom prst="rect">
            <a:avLst/>
          </a:prstGeom>
        </p:spPr>
      </p:pic>
      <p:pic>
        <p:nvPicPr>
          <p:cNvPr id="10" name="Picture 9" descr="Answer2.png"/>
          <p:cNvPicPr>
            <a:picLocks/>
          </p:cNvPicPr>
          <p:nvPr userDrawn="1">
            <p:custDataLst>
              <p:tags r:id="rId5"/>
            </p:custDataLst>
          </p:nvPr>
        </p:nvPicPr>
        <p:blipFill>
          <a:blip r:embed="rId8" cstate="print"/>
          <a:stretch>
            <a:fillRect/>
          </a:stretch>
        </p:blipFill>
        <p:spPr>
          <a:xfrm>
            <a:off x="155448" y="3873398"/>
            <a:ext cx="857250" cy="857250"/>
          </a:xfrm>
          <a:prstGeom prst="rect">
            <a:avLst/>
          </a:prstGeom>
        </p:spPr>
      </p:pic>
    </p:spTree>
    <p:custDataLst>
      <p:custData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use Mischief 2 - Yes/No Left">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TextBox 6"/>
          <p:cNvSpPr txBox="1"/>
          <p:nvPr userDrawn="1">
            <p:custDataLst>
              <p:tags r:id="rId2"/>
            </p:custDataLst>
          </p:nvPr>
        </p:nvSpPr>
        <p:spPr>
          <a:xfrm>
            <a:off x="1371600" y="1901723"/>
            <a:ext cx="7388352" cy="1522476"/>
          </a:xfrm>
          <a:prstGeom prst="rect">
            <a:avLst/>
          </a:prstGeom>
          <a:noFill/>
        </p:spPr>
        <p:txBody>
          <a:bodyPr vert="horz" rtlCol="0" anchor="ctr">
            <a:noAutofit/>
          </a:bodyPr>
          <a:lstStyle/>
          <a:p>
            <a:pPr marL="0" algn="l" defTabSz="914400">
              <a:buNone/>
            </a:pPr>
            <a:r>
              <a:rPr lang="en-US" sz="3200" b="0" i="0">
                <a:latin typeface="Tw Cen MT"/>
                <a:ea typeface="+mn-ea"/>
                <a:cs typeface="+mn-cs"/>
              </a:rPr>
              <a:t>Sí</a:t>
            </a:r>
          </a:p>
        </p:txBody>
      </p:sp>
      <p:sp>
        <p:nvSpPr>
          <p:cNvPr id="8" name="TextBox 7"/>
          <p:cNvSpPr txBox="1"/>
          <p:nvPr userDrawn="1">
            <p:custDataLst>
              <p:tags r:id="rId3"/>
            </p:custDataLst>
          </p:nvPr>
        </p:nvSpPr>
        <p:spPr>
          <a:xfrm>
            <a:off x="1371600" y="3540785"/>
            <a:ext cx="7388352" cy="1522476"/>
          </a:xfrm>
          <a:prstGeom prst="rect">
            <a:avLst/>
          </a:prstGeom>
          <a:noFill/>
        </p:spPr>
        <p:txBody>
          <a:bodyPr vert="horz" rtlCol="0" anchor="ctr">
            <a:noAutofit/>
          </a:bodyPr>
          <a:lstStyle/>
          <a:p>
            <a:pPr marL="0" algn="l" defTabSz="914400">
              <a:buNone/>
            </a:pPr>
            <a:r>
              <a:rPr lang="en-US" sz="3200" b="0" i="0">
                <a:latin typeface="Tw Cen MT"/>
                <a:ea typeface="+mn-ea"/>
                <a:cs typeface="+mn-cs"/>
              </a:rPr>
              <a:t>No</a:t>
            </a:r>
          </a:p>
        </p:txBody>
      </p:sp>
      <p:pic>
        <p:nvPicPr>
          <p:cNvPr id="9" name="Picture 8" descr="Answer1.png"/>
          <p:cNvPicPr>
            <a:picLocks/>
          </p:cNvPicPr>
          <p:nvPr userDrawn="1">
            <p:custDataLst>
              <p:tags r:id="rId4"/>
            </p:custDataLst>
          </p:nvPr>
        </p:nvPicPr>
        <p:blipFill>
          <a:blip r:embed="rId7" cstate="print"/>
          <a:stretch>
            <a:fillRect/>
          </a:stretch>
        </p:blipFill>
        <p:spPr>
          <a:xfrm>
            <a:off x="155448" y="2234336"/>
            <a:ext cx="857250" cy="857250"/>
          </a:xfrm>
          <a:prstGeom prst="rect">
            <a:avLst/>
          </a:prstGeom>
        </p:spPr>
      </p:pic>
      <p:pic>
        <p:nvPicPr>
          <p:cNvPr id="10" name="Picture 9" descr="Answer2.png"/>
          <p:cNvPicPr>
            <a:picLocks/>
          </p:cNvPicPr>
          <p:nvPr userDrawn="1">
            <p:custDataLst>
              <p:tags r:id="rId5"/>
            </p:custDataLst>
          </p:nvPr>
        </p:nvPicPr>
        <p:blipFill>
          <a:blip r:embed="rId8" cstate="print"/>
          <a:stretch>
            <a:fillRect/>
          </a:stretch>
        </p:blipFill>
        <p:spPr>
          <a:xfrm>
            <a:off x="155448" y="3873398"/>
            <a:ext cx="857250" cy="857250"/>
          </a:xfrm>
          <a:prstGeom prst="rect">
            <a:avLst/>
          </a:prstGeom>
        </p:spPr>
      </p:pic>
    </p:spTree>
    <p:custDataLst>
      <p:custData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6" name="Footer Placeholder 5"/>
          <p:cNvSpPr>
            <a:spLocks noGrp="1"/>
          </p:cNvSpPr>
          <p:nvPr>
            <p:ph type="ftr" sz="quarter" idx="11"/>
          </p:nvPr>
        </p:nvSpPr>
        <p:spPr/>
        <p:txBody>
          <a:bodyPr/>
          <a:lstStyle/>
          <a:p>
            <a:endParaRPr lang="es-ES" sz="1200">
              <a:solidFill>
                <a:schemeClr val="bg2">
                  <a:shade val="50000"/>
                </a:schemeClr>
              </a:solidFill>
              <a:effectLst/>
            </a:endParaRPr>
          </a:p>
        </p:txBody>
      </p:sp>
      <p:sp>
        <p:nvSpPr>
          <p:cNvPr id="7" name="Slide Number Placeholder 6"/>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extLst>
      <p:ext uri="{BB962C8B-B14F-4D97-AF65-F5344CB8AC3E}">
        <p14:creationId xmlns:p14="http://schemas.microsoft.com/office/powerpoint/2010/main" val="32379106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use Mischief 4 - 3 Choices Left">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Content Placeholder 6"/>
          <p:cNvSpPr>
            <a:spLocks noGrp="1"/>
          </p:cNvSpPr>
          <p:nvPr>
            <p:ph sz="quarter" idx="11"/>
            <p:custDataLst>
              <p:tags r:id="rId2"/>
            </p:custDataLst>
          </p:nvPr>
        </p:nvSpPr>
        <p:spPr>
          <a:xfrm>
            <a:off x="1371600" y="167335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use Mischief 5 - 3 Choices Left">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Content Placeholder 6"/>
          <p:cNvSpPr>
            <a:spLocks noGrp="1"/>
          </p:cNvSpPr>
          <p:nvPr>
            <p:ph sz="quarter" idx="11"/>
            <p:custDataLst>
              <p:tags r:id="rId2"/>
            </p:custDataLst>
          </p:nvPr>
        </p:nvSpPr>
        <p:spPr>
          <a:xfrm>
            <a:off x="1371600" y="167335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use Mischief 6 - 3 Choices Left">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Content Placeholder 6"/>
          <p:cNvSpPr>
            <a:spLocks noGrp="1"/>
          </p:cNvSpPr>
          <p:nvPr>
            <p:ph sz="quarter" idx="11"/>
            <p:custDataLst>
              <p:tags r:id="rId2"/>
            </p:custDataLst>
          </p:nvPr>
        </p:nvSpPr>
        <p:spPr>
          <a:xfrm>
            <a:off x="1371600" y="167335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use Mischief 7 - 3 Choices Left">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Content Placeholder 6"/>
          <p:cNvSpPr>
            <a:spLocks noGrp="1"/>
          </p:cNvSpPr>
          <p:nvPr>
            <p:ph sz="quarter" idx="11"/>
            <p:custDataLst>
              <p:tags r:id="rId2"/>
            </p:custDataLst>
          </p:nvPr>
        </p:nvSpPr>
        <p:spPr>
          <a:xfrm>
            <a:off x="1371600" y="167335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8" name="Content Placeholder 7"/>
          <p:cNvSpPr>
            <a:spLocks noGrp="1"/>
          </p:cNvSpPr>
          <p:nvPr>
            <p:ph sz="quarter" idx="12"/>
            <p:custDataLst>
              <p:tags r:id="rId3"/>
            </p:custDataLst>
          </p:nvPr>
        </p:nvSpPr>
        <p:spPr>
          <a:xfrm>
            <a:off x="1371600" y="3005861"/>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sp>
        <p:nvSpPr>
          <p:cNvPr id="9" name="Content Placeholder 8"/>
          <p:cNvSpPr>
            <a:spLocks noGrp="1"/>
          </p:cNvSpPr>
          <p:nvPr>
            <p:ph sz="quarter" idx="13"/>
            <p:custDataLst>
              <p:tags r:id="rId4"/>
            </p:custDataLst>
          </p:nvPr>
        </p:nvSpPr>
        <p:spPr>
          <a:xfrm>
            <a:off x="1371600" y="4338370"/>
            <a:ext cx="7388352" cy="1215923"/>
          </a:xfrm>
          <a:prstGeom prst="rect">
            <a:avLst/>
          </a:prstGeom>
        </p:spPr>
        <p:txBody>
          <a:bodyPr vert="horz" wrap="square" lIns="90876" tIns="34653" rIns="90876" bIns="34653" anchor="ctr">
            <a:normAutofit/>
          </a:bodyPr>
          <a:lstStyle>
            <a:lvl1pPr algn="l" rtl="0" eaLnBrk="1" latinLnBrk="0" hangingPunct="1">
              <a:buNone/>
              <a:defRPr sz="3200"/>
            </a:lvl1pPr>
            <a:lvl2pPr algn="l" rtl="0" eaLnBrk="1" latinLnBrk="0" hangingPunct="1">
              <a:buNone/>
              <a:defRPr sz="3200"/>
            </a:lvl2pPr>
            <a:lvl3pPr algn="l" rtl="0" eaLnBrk="1" latinLnBrk="0" hangingPunct="1">
              <a:buNone/>
              <a:defRPr sz="3200"/>
            </a:lvl3pPr>
            <a:lvl4pPr algn="l" rtl="0" eaLnBrk="1" latinLnBrk="0" hangingPunct="1">
              <a:buNone/>
              <a:defRPr sz="3200"/>
            </a:lvl4pPr>
            <a:lvl5pPr algn="l" rtl="0" eaLnBrk="1" latinLnBrk="0" hangingPunct="1">
              <a:buNone/>
              <a:defRPr sz="3200"/>
            </a:lvl5pPr>
          </a:lstStyle>
          <a:p>
            <a:pPr lvl="0"/>
            <a:r>
              <a:rPr lang="es-ES" smtClean="0"/>
              <a:t>Haga clic para modificar el estilo de texto del patrón</a:t>
            </a:r>
          </a:p>
          <a:p>
            <a:pPr lvl="1"/>
            <a:r>
              <a:rPr lang="es-ES" smtClean="0"/>
              <a:t>Segundo nivel</a:t>
            </a:r>
          </a:p>
        </p:txBody>
      </p:sp>
      <p:pic>
        <p:nvPicPr>
          <p:cNvPr id="10" name="Picture 9" descr="Answer1.png"/>
          <p:cNvPicPr>
            <a:picLocks/>
          </p:cNvPicPr>
          <p:nvPr userDrawn="1">
            <p:custDataLst>
              <p:tags r:id="rId5"/>
            </p:custDataLst>
          </p:nvPr>
        </p:nvPicPr>
        <p:blipFill>
          <a:blip r:embed="rId9" cstate="print"/>
          <a:stretch>
            <a:fillRect/>
          </a:stretch>
        </p:blipFill>
        <p:spPr>
          <a:xfrm>
            <a:off x="155448" y="1852688"/>
            <a:ext cx="857250" cy="857250"/>
          </a:xfrm>
          <a:prstGeom prst="rect">
            <a:avLst/>
          </a:prstGeom>
        </p:spPr>
      </p:pic>
      <p:pic>
        <p:nvPicPr>
          <p:cNvPr id="11" name="Picture 10" descr="Answer2.png"/>
          <p:cNvPicPr>
            <a:picLocks/>
          </p:cNvPicPr>
          <p:nvPr userDrawn="1">
            <p:custDataLst>
              <p:tags r:id="rId6"/>
            </p:custDataLst>
          </p:nvPr>
        </p:nvPicPr>
        <p:blipFill>
          <a:blip r:embed="rId10" cstate="print"/>
          <a:stretch>
            <a:fillRect/>
          </a:stretch>
        </p:blipFill>
        <p:spPr>
          <a:xfrm>
            <a:off x="155448" y="3185198"/>
            <a:ext cx="857250" cy="857250"/>
          </a:xfrm>
          <a:prstGeom prst="rect">
            <a:avLst/>
          </a:prstGeom>
        </p:spPr>
      </p:pic>
      <p:pic>
        <p:nvPicPr>
          <p:cNvPr id="12" name="Picture 11" descr="Answer3.png"/>
          <p:cNvPicPr>
            <a:picLocks/>
          </p:cNvPicPr>
          <p:nvPr userDrawn="1">
            <p:custDataLst>
              <p:tags r:id="rId7"/>
            </p:custDataLst>
          </p:nvPr>
        </p:nvPicPr>
        <p:blipFill>
          <a:blip r:embed="rId11" cstate="print"/>
          <a:stretch>
            <a:fillRect/>
          </a:stretch>
        </p:blipFill>
        <p:spPr>
          <a:xfrm>
            <a:off x="155448" y="4517707"/>
            <a:ext cx="857250" cy="857250"/>
          </a:xfrm>
          <a:prstGeom prst="rect">
            <a:avLst/>
          </a:prstGeom>
        </p:spPr>
      </p:pic>
    </p:spTree>
    <p:custDataLst>
      <p:custData r:id="rId1"/>
    </p:custData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use Mischief 6 - Drawing">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use Mischief 7 - Drawing">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use Mischief 8 - Drawing">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use Mischief 9 - Drawing">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use Mischief 10 - Drawing">
    <p:spTree>
      <p:nvGrpSpPr>
        <p:cNvPr id="1" name=""/>
        <p:cNvGrpSpPr/>
        <p:nvPr/>
      </p:nvGrpSpPr>
      <p:grpSpPr>
        <a:xfrm>
          <a:off x="0" y="0"/>
          <a:ext cx="0" cy="0"/>
          <a:chOff x="0" y="0"/>
          <a:chExt cx="0" cy="0"/>
        </a:xfrm>
      </p:grpSpPr>
      <p:sp>
        <p:nvSpPr>
          <p:cNvPr id="6" name="Text Placeholder 5"/>
          <p:cNvSpPr>
            <a:spLocks noGrp="1"/>
          </p:cNvSpPr>
          <p:nvPr>
            <p:ph type="body" idx="10"/>
          </p:nvPr>
        </p:nvSpPr>
        <p:spPr>
          <a:xfrm>
            <a:off x="155448" y="116586"/>
            <a:ext cx="8833104" cy="759180"/>
          </a:xfrm>
        </p:spPr>
        <p:txBody>
          <a:bodyPr vert="horz" wrap="square" anchor="ctr" anchorCtr="1">
            <a:normAutofit/>
          </a:bodyPr>
          <a:lstStyle>
            <a:lvl1pPr algn="l" rtl="0" eaLnBrk="1" latinLnBrk="0" hangingPunct="1">
              <a:buNone/>
              <a:defRPr/>
            </a:lvl1pPr>
            <a:lvl2pPr algn="l" rtl="0" eaLnBrk="1" latinLnBrk="0" hangingPunct="1">
              <a:buNone/>
              <a:defRPr/>
            </a:lvl2pPr>
            <a:lvl3pPr algn="l" rtl="0" eaLnBrk="1" latinLnBrk="0" hangingPunct="1">
              <a:buNone/>
              <a:defRPr/>
            </a:lvl3pPr>
            <a:lvl4pPr algn="l" rtl="0" eaLnBrk="1" latinLnBrk="0" hangingPunct="1">
              <a:buNone/>
              <a:defRPr/>
            </a:lvl4pPr>
            <a:lvl5pPr algn="l" rtl="0" eaLnBrk="1" latinLnBrk="0" hangingPunct="1">
              <a:buNone/>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pic>
        <p:nvPicPr>
          <p:cNvPr id="7" name="Picture 6" descr="Palette.png"/>
          <p:cNvPicPr>
            <a:picLocks/>
          </p:cNvPicPr>
          <p:nvPr userDrawn="1">
            <p:custDataLst>
              <p:tags r:id="rId2"/>
            </p:custDataLst>
          </p:nvPr>
        </p:nvPicPr>
        <p:blipFill>
          <a:blip r:embed="rId4" cstate="print"/>
          <a:stretch>
            <a:fillRect/>
          </a:stretch>
        </p:blipFill>
        <p:spPr>
          <a:xfrm>
            <a:off x="155448" y="1523390"/>
            <a:ext cx="804672" cy="5065410"/>
          </a:xfrm>
          <a:prstGeom prst="rect">
            <a:avLst/>
          </a:prstGeom>
        </p:spPr>
      </p:pic>
    </p:spTree>
    <p:custDataLst>
      <p:custData r:id="rId1"/>
    </p:custData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ound Same Side Corner Rectangle 6"/>
          <p:cNvSpPr/>
          <p:nvPr/>
        </p:nvSpPr>
        <p:spPr>
          <a:xfrm flipV="1">
            <a:off x="228600" y="4724400"/>
            <a:ext cx="8686800" cy="1828800"/>
          </a:xfrm>
          <a:prstGeom prst="round2SameRect">
            <a:avLst>
              <a:gd name="adj1" fmla="val 10784"/>
              <a:gd name="adj2" fmla="val 0"/>
            </a:avLst>
          </a:prstGeom>
          <a:solidFill>
            <a:schemeClr val="tx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a:off x="228600" y="228600"/>
            <a:ext cx="8686800" cy="4419600"/>
          </a:xfrm>
          <a:prstGeom prst="round2SameRect">
            <a:avLst>
              <a:gd name="adj1" fmla="val 2821"/>
              <a:gd name="adj2" fmla="val 0"/>
            </a:avLst>
          </a:prstGeom>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ctrTitle"/>
          </p:nvPr>
        </p:nvSpPr>
        <p:spPr>
          <a:xfrm>
            <a:off x="609600" y="533400"/>
            <a:ext cx="7924800" cy="3886201"/>
          </a:xfrm>
        </p:spPr>
        <p:txBody>
          <a:bodyPr>
            <a:normAutofit/>
          </a:bodyPr>
          <a:lstStyle>
            <a:lvl1pPr algn="ctr">
              <a:defRPr sz="4800">
                <a:effectLst/>
              </a:defRPr>
            </a:lvl1pPr>
          </a:lstStyle>
          <a:p>
            <a:r>
              <a:rPr lang="es-ES" smtClean="0"/>
              <a:t>Haga clic para modificar el estilo de título del patrón</a:t>
            </a:r>
            <a:endParaRPr lang="en-US" dirty="0"/>
          </a:p>
        </p:txBody>
      </p:sp>
      <p:sp>
        <p:nvSpPr>
          <p:cNvPr id="3" name="Rectangle 2"/>
          <p:cNvSpPr>
            <a:spLocks noGrp="1"/>
          </p:cNvSpPr>
          <p:nvPr>
            <p:ph type="subTitle" idx="1"/>
          </p:nvPr>
        </p:nvSpPr>
        <p:spPr>
          <a:xfrm>
            <a:off x="304800" y="4800600"/>
            <a:ext cx="8534400" cy="1600200"/>
          </a:xfrm>
        </p:spPr>
        <p:txBody>
          <a:bodyPr anchor="ctr">
            <a:normAutofit/>
          </a:bodyPr>
          <a:lstStyle>
            <a:lvl1pPr marL="0" indent="0" algn="ctr">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Rectangle 3"/>
          <p:cNvSpPr>
            <a:spLocks noGrp="1"/>
          </p:cNvSpPr>
          <p:nvPr>
            <p:ph type="dt" sz="half" idx="10"/>
          </p:nvPr>
        </p:nvSpPr>
        <p:spPr>
          <a:xfrm>
            <a:off x="228600" y="6553200"/>
            <a:ext cx="2133600" cy="287782"/>
          </a:xfrm>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Rectangle 4"/>
          <p:cNvSpPr>
            <a:spLocks noGrp="1"/>
          </p:cNvSpPr>
          <p:nvPr>
            <p:ph type="ftr" sz="quarter" idx="11"/>
          </p:nvPr>
        </p:nvSpPr>
        <p:spPr>
          <a:xfrm>
            <a:off x="2895600" y="6553200"/>
            <a:ext cx="3429000" cy="287782"/>
          </a:xfrm>
        </p:spPr>
        <p:txBody>
          <a:bodyPr/>
          <a:lstStyle/>
          <a:p>
            <a:endParaRPr lang="es-ES" sz="1200">
              <a:solidFill>
                <a:schemeClr val="bg2">
                  <a:shade val="50000"/>
                </a:schemeClr>
              </a:solidFill>
              <a:effectLst/>
            </a:endParaRPr>
          </a:p>
        </p:txBody>
      </p:sp>
      <p:sp>
        <p:nvSpPr>
          <p:cNvPr id="6" name="Rectangle 5"/>
          <p:cNvSpPr>
            <a:spLocks noGrp="1"/>
          </p:cNvSpPr>
          <p:nvPr>
            <p:ph type="sldNum" sz="quarter" idx="12"/>
          </p:nvPr>
        </p:nvSpPr>
        <p:spPr>
          <a:xfrm>
            <a:off x="6858000" y="6553200"/>
            <a:ext cx="2057400" cy="287782"/>
          </a:xfrm>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76569BAF-DF50-49A9-A24B-E772F34D4EE8}" type="datetime1">
              <a:rPr lang="es-ES" smtClean="0"/>
              <a:pPr/>
              <a:t>08/09/2022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86442B7-F7A6-44F5-A940-BF91B5A1AE3C}" type="slidenum">
              <a:rPr lang="es-ES" smtClean="0"/>
              <a:pPr/>
              <a:t>‹Nº›</a:t>
            </a:fld>
            <a:endParaRPr lang="es-ES"/>
          </a:p>
        </p:txBody>
      </p:sp>
    </p:spTree>
    <p:extLst>
      <p:ext uri="{BB962C8B-B14F-4D97-AF65-F5344CB8AC3E}">
        <p14:creationId xmlns:p14="http://schemas.microsoft.com/office/powerpoint/2010/main" val="3366734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dirty="0"/>
          </a:p>
        </p:txBody>
      </p:sp>
      <p:sp>
        <p:nvSpPr>
          <p:cNvPr id="3" name="Rectangle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3"/>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Rectangle 4"/>
          <p:cNvSpPr>
            <a:spLocks noGrp="1"/>
          </p:cNvSpPr>
          <p:nvPr>
            <p:ph type="ftr" sz="quarter" idx="11"/>
          </p:nvPr>
        </p:nvSpPr>
        <p:spPr/>
        <p:txBody>
          <a:bodyPr/>
          <a:lstStyle/>
          <a:p>
            <a:endParaRPr lang="es-ES" sz="1200">
              <a:solidFill>
                <a:schemeClr val="bg2">
                  <a:shade val="50000"/>
                </a:schemeClr>
              </a:solidFill>
              <a:effectLst/>
            </a:endParaRPr>
          </a:p>
        </p:txBody>
      </p:sp>
      <p:sp>
        <p:nvSpPr>
          <p:cNvPr id="6" name="Rectangle 5"/>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ound Same Side Corner Rectangle 7"/>
          <p:cNvSpPr/>
          <p:nvPr/>
        </p:nvSpPr>
        <p:spPr>
          <a:xfrm>
            <a:off x="228600" y="228600"/>
            <a:ext cx="8686800" cy="4953000"/>
          </a:xfrm>
          <a:prstGeom prst="round2SameRect">
            <a:avLst>
              <a:gd name="adj1" fmla="val 2821"/>
              <a:gd name="adj2" fmla="val 0"/>
            </a:avLst>
          </a:prstGeom>
          <a:solidFill>
            <a:schemeClr val="tx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228600" y="5257800"/>
            <a:ext cx="8686800" cy="1295400"/>
          </a:xfrm>
          <a:prstGeom prst="round2SameRect">
            <a:avLst>
              <a:gd name="adj1" fmla="val 10784"/>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685800" y="838200"/>
            <a:ext cx="7772400" cy="4191000"/>
          </a:xfrm>
        </p:spPr>
        <p:txBody>
          <a:bodyPr anchor="ctr"/>
          <a:lstStyle>
            <a:lvl1pPr algn="ctr">
              <a:defRPr sz="4800" b="0" cap="none" baseline="0">
                <a:solidFill>
                  <a:schemeClr val="bg2"/>
                </a:solidFill>
                <a:effectLst/>
              </a:defRPr>
            </a:lvl1pPr>
          </a:lstStyle>
          <a:p>
            <a:r>
              <a:rPr lang="es-ES" smtClean="0"/>
              <a:t>Haga clic para modificar el estilo de título del patrón</a:t>
            </a:r>
            <a:endParaRPr lang="en-US" dirty="0"/>
          </a:p>
        </p:txBody>
      </p:sp>
      <p:sp>
        <p:nvSpPr>
          <p:cNvPr id="3" name="Rectangle 2"/>
          <p:cNvSpPr>
            <a:spLocks noGrp="1"/>
          </p:cNvSpPr>
          <p:nvPr>
            <p:ph type="body" idx="1"/>
          </p:nvPr>
        </p:nvSpPr>
        <p:spPr>
          <a:xfrm>
            <a:off x="722313" y="5410200"/>
            <a:ext cx="7772400" cy="1042987"/>
          </a:xfrm>
        </p:spPr>
        <p:txBody>
          <a:bodyPr anchor="ctr">
            <a:normAutofit/>
          </a:bodyPr>
          <a:lstStyle>
            <a:lvl1pPr marL="0" indent="0" algn="ctr">
              <a:buNone/>
              <a:defRPr sz="2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Rectangle 3"/>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Rectangle 4"/>
          <p:cNvSpPr>
            <a:spLocks noGrp="1"/>
          </p:cNvSpPr>
          <p:nvPr>
            <p:ph type="ftr" sz="quarter" idx="11"/>
          </p:nvPr>
        </p:nvSpPr>
        <p:spPr/>
        <p:txBody>
          <a:bodyPr/>
          <a:lstStyle/>
          <a:p>
            <a:endParaRPr lang="es-ES" sz="1200">
              <a:solidFill>
                <a:schemeClr val="bg2">
                  <a:shade val="50000"/>
                </a:schemeClr>
              </a:solidFill>
              <a:effectLst/>
            </a:endParaRPr>
          </a:p>
        </p:txBody>
      </p:sp>
      <p:sp>
        <p:nvSpPr>
          <p:cNvPr id="6" name="Rectangle 5"/>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a:p>
        </p:txBody>
      </p:sp>
      <p:sp>
        <p:nvSpPr>
          <p:cNvPr id="3" name="Rectangle 2"/>
          <p:cNvSpPr>
            <a:spLocks noGrp="1"/>
          </p:cNvSpPr>
          <p:nvPr>
            <p:ph sz="half" idx="1"/>
          </p:nvPr>
        </p:nvSpPr>
        <p:spPr>
          <a:xfrm>
            <a:off x="301752" y="1600200"/>
            <a:ext cx="4160520" cy="47548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Rectangle 3"/>
          <p:cNvSpPr>
            <a:spLocks noGrp="1"/>
          </p:cNvSpPr>
          <p:nvPr>
            <p:ph sz="half" idx="2"/>
          </p:nvPr>
        </p:nvSpPr>
        <p:spPr>
          <a:xfrm>
            <a:off x="4648200" y="1600200"/>
            <a:ext cx="4160520" cy="47548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Rectangle 4"/>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6" name="Rectangle 5"/>
          <p:cNvSpPr>
            <a:spLocks noGrp="1"/>
          </p:cNvSpPr>
          <p:nvPr>
            <p:ph type="ftr" sz="quarter" idx="11"/>
          </p:nvPr>
        </p:nvSpPr>
        <p:spPr/>
        <p:txBody>
          <a:bodyPr/>
          <a:lstStyle/>
          <a:p>
            <a:endParaRPr lang="es-ES" sz="1200">
              <a:solidFill>
                <a:schemeClr val="bg2">
                  <a:shade val="50000"/>
                </a:schemeClr>
              </a:solidFill>
              <a:effectLst/>
            </a:endParaRPr>
          </a:p>
        </p:txBody>
      </p:sp>
      <p:sp>
        <p:nvSpPr>
          <p:cNvPr id="7" name="Rectangle 6"/>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Rectangle 2"/>
          <p:cNvSpPr>
            <a:spLocks noGrp="1"/>
          </p:cNvSpPr>
          <p:nvPr>
            <p:ph type="body" idx="1"/>
          </p:nvPr>
        </p:nvSpPr>
        <p:spPr>
          <a:xfrm>
            <a:off x="301752" y="1535112"/>
            <a:ext cx="4160520" cy="827087"/>
          </a:xfrm>
        </p:spPr>
        <p:txBody>
          <a:bodyPr anchor="ctr">
            <a:normAutofit/>
            <a:scene3d>
              <a:camera prst="orthographicFront"/>
              <a:lightRig rig="flat" dir="tl">
                <a:rot lat="0" lon="0" rev="6600000"/>
              </a:lightRig>
            </a:scene3d>
            <a:sp3d>
              <a:contourClr>
                <a:schemeClr val="accent2">
                  <a:shade val="75000"/>
                </a:schemeClr>
              </a:contourClr>
            </a:sp3d>
          </a:bodyPr>
          <a:lstStyle>
            <a:lvl1pPr marL="0" indent="0" algn="ctr">
              <a:buNone/>
              <a:defRPr lang="en-US" sz="2400" b="0" dirty="0" smtClean="0">
                <a:ln w="11430"/>
                <a:solidFill>
                  <a:schemeClr val="tx2"/>
                </a:solidFill>
                <a:effectLst/>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Rectangle 3"/>
          <p:cNvSpPr>
            <a:spLocks noGrp="1"/>
          </p:cNvSpPr>
          <p:nvPr>
            <p:ph sz="half" idx="2"/>
          </p:nvPr>
        </p:nvSpPr>
        <p:spPr>
          <a:xfrm>
            <a:off x="301752" y="2373312"/>
            <a:ext cx="41605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Rectangle 4"/>
          <p:cNvSpPr>
            <a:spLocks noGrp="1"/>
          </p:cNvSpPr>
          <p:nvPr>
            <p:ph type="body" sz="quarter" idx="3"/>
          </p:nvPr>
        </p:nvSpPr>
        <p:spPr>
          <a:xfrm>
            <a:off x="4645024" y="1535112"/>
            <a:ext cx="4160520" cy="827087"/>
          </a:xfrm>
        </p:spPr>
        <p:txBody>
          <a:bodyPr anchor="ctr">
            <a:normAutofit/>
            <a:scene3d>
              <a:camera prst="orthographicFront"/>
              <a:lightRig rig="flat" dir="tl">
                <a:rot lat="0" lon="0" rev="6600000"/>
              </a:lightRig>
            </a:scene3d>
            <a:sp3d>
              <a:contourClr>
                <a:schemeClr val="accent2">
                  <a:shade val="75000"/>
                </a:schemeClr>
              </a:contourClr>
            </a:sp3d>
          </a:bodyPr>
          <a:lstStyle>
            <a:lvl1pPr marL="0" indent="0" algn="ctr">
              <a:buNone/>
              <a:defRPr lang="en-US" sz="2400" b="0" dirty="0" smtClean="0">
                <a:ln w="11430"/>
                <a:solidFill>
                  <a:schemeClr val="tx2"/>
                </a:solidFill>
                <a:effectLst/>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Rectangle 5"/>
          <p:cNvSpPr>
            <a:spLocks noGrp="1"/>
          </p:cNvSpPr>
          <p:nvPr>
            <p:ph sz="quarter" idx="4"/>
          </p:nvPr>
        </p:nvSpPr>
        <p:spPr>
          <a:xfrm>
            <a:off x="4645024" y="2373312"/>
            <a:ext cx="41605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Rectangle 6"/>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8" name="Rectangle 7"/>
          <p:cNvSpPr>
            <a:spLocks noGrp="1"/>
          </p:cNvSpPr>
          <p:nvPr>
            <p:ph type="ftr" sz="quarter" idx="11"/>
          </p:nvPr>
        </p:nvSpPr>
        <p:spPr/>
        <p:txBody>
          <a:bodyPr/>
          <a:lstStyle/>
          <a:p>
            <a:endParaRPr lang="es-ES" sz="1200">
              <a:solidFill>
                <a:schemeClr val="bg2">
                  <a:shade val="50000"/>
                </a:schemeClr>
              </a:solidFill>
              <a:effectLst/>
            </a:endParaRPr>
          </a:p>
        </p:txBody>
      </p:sp>
      <p:sp>
        <p:nvSpPr>
          <p:cNvPr id="9" name="Rectangle 8"/>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a:p>
        </p:txBody>
      </p:sp>
      <p:sp>
        <p:nvSpPr>
          <p:cNvPr id="3" name="Rectangle 2"/>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4" name="Rectangle 3"/>
          <p:cNvSpPr>
            <a:spLocks noGrp="1"/>
          </p:cNvSpPr>
          <p:nvPr>
            <p:ph type="ftr" sz="quarter" idx="11"/>
          </p:nvPr>
        </p:nvSpPr>
        <p:spPr/>
        <p:txBody>
          <a:bodyPr/>
          <a:lstStyle/>
          <a:p>
            <a:endParaRPr lang="es-ES" sz="1200">
              <a:solidFill>
                <a:schemeClr val="bg2">
                  <a:shade val="50000"/>
                </a:schemeClr>
              </a:solidFill>
              <a:effectLst/>
            </a:endParaRPr>
          </a:p>
        </p:txBody>
      </p:sp>
      <p:sp>
        <p:nvSpPr>
          <p:cNvPr id="5" name="Rectangle 4"/>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Rectangle 1"/>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3" name="Rectangle 2"/>
          <p:cNvSpPr>
            <a:spLocks noGrp="1"/>
          </p:cNvSpPr>
          <p:nvPr>
            <p:ph type="ftr" sz="quarter" idx="11"/>
          </p:nvPr>
        </p:nvSpPr>
        <p:spPr/>
        <p:txBody>
          <a:bodyPr/>
          <a:lstStyle/>
          <a:p>
            <a:endParaRPr lang="es-ES" sz="1200">
              <a:solidFill>
                <a:schemeClr val="bg2">
                  <a:shade val="50000"/>
                </a:schemeClr>
              </a:solidFill>
              <a:effectLst/>
            </a:endParaRPr>
          </a:p>
        </p:txBody>
      </p:sp>
      <p:sp>
        <p:nvSpPr>
          <p:cNvPr id="4" name="Rectangle 3"/>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ound Same Side Corner Rectangle 7"/>
          <p:cNvSpPr/>
          <p:nvPr/>
        </p:nvSpPr>
        <p:spPr>
          <a:xfrm>
            <a:off x="228600" y="152400"/>
            <a:ext cx="8686800" cy="1295400"/>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304800" y="228600"/>
            <a:ext cx="4495800" cy="1143000"/>
          </a:xfrm>
        </p:spPr>
        <p:txBody>
          <a:bodyPr anchor="ctr"/>
          <a:lstStyle>
            <a:lvl1pPr algn="l">
              <a:defRPr sz="2800" b="0"/>
            </a:lvl1pPr>
          </a:lstStyle>
          <a:p>
            <a:r>
              <a:rPr lang="es-ES" smtClean="0"/>
              <a:t>Haga clic para modificar el estilo de título del patrón</a:t>
            </a:r>
            <a:endParaRPr lang="en-US" dirty="0"/>
          </a:p>
        </p:txBody>
      </p:sp>
      <p:sp>
        <p:nvSpPr>
          <p:cNvPr id="3" name="Rectangle 2"/>
          <p:cNvSpPr>
            <a:spLocks noGrp="1"/>
          </p:cNvSpPr>
          <p:nvPr>
            <p:ph idx="1"/>
          </p:nvPr>
        </p:nvSpPr>
        <p:spPr>
          <a:xfrm>
            <a:off x="228600" y="1600200"/>
            <a:ext cx="8686800" cy="4724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Rectangle 4"/>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6" name="Rectangle 5"/>
          <p:cNvSpPr>
            <a:spLocks noGrp="1"/>
          </p:cNvSpPr>
          <p:nvPr>
            <p:ph type="ftr" sz="quarter" idx="11"/>
          </p:nvPr>
        </p:nvSpPr>
        <p:spPr/>
        <p:txBody>
          <a:bodyPr/>
          <a:lstStyle/>
          <a:p>
            <a:endParaRPr lang="es-ES" sz="1200">
              <a:solidFill>
                <a:schemeClr val="bg2">
                  <a:shade val="50000"/>
                </a:schemeClr>
              </a:solidFill>
              <a:effectLst/>
            </a:endParaRPr>
          </a:p>
        </p:txBody>
      </p:sp>
      <p:sp>
        <p:nvSpPr>
          <p:cNvPr id="7" name="Rectangle 6"/>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cxnSp>
        <p:nvCxnSpPr>
          <p:cNvPr id="9" name="Straight Connector 8"/>
          <p:cNvCxnSpPr/>
          <p:nvPr/>
        </p:nvCxnSpPr>
        <p:spPr>
          <a:xfrm>
            <a:off x="228600" y="6528816"/>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a:xfrm>
            <a:off x="4876800" y="152400"/>
            <a:ext cx="3581400" cy="1295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67288" y="152400"/>
            <a:ext cx="3400425" cy="1295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Grp="1"/>
          </p:cNvSpPr>
          <p:nvPr>
            <p:ph type="body" sz="half" idx="2"/>
          </p:nvPr>
        </p:nvSpPr>
        <p:spPr>
          <a:xfrm>
            <a:off x="5105400" y="228600"/>
            <a:ext cx="3200400" cy="1143000"/>
          </a:xfrm>
        </p:spPr>
        <p:txBody>
          <a:bodyPr anchor="ctr">
            <a:normAutofit/>
          </a:bodyPr>
          <a:lstStyle>
            <a:lvl1pPr marL="0" indent="0" algn="l">
              <a:buNone/>
              <a:defRPr sz="16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ound Same Side Corner Rectangle 7"/>
          <p:cNvSpPr/>
          <p:nvPr/>
        </p:nvSpPr>
        <p:spPr>
          <a:xfrm>
            <a:off x="228600" y="152400"/>
            <a:ext cx="8686800" cy="1295400"/>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a:spLocks noGrp="1"/>
          </p:cNvSpPr>
          <p:nvPr>
            <p:ph type="pic" idx="1"/>
          </p:nvPr>
        </p:nvSpPr>
        <p:spPr>
          <a:xfrm>
            <a:off x="228600" y="1524000"/>
            <a:ext cx="8686800" cy="49103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5" name="Rectangle 4"/>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6" name="Rectangle 5"/>
          <p:cNvSpPr>
            <a:spLocks noGrp="1"/>
          </p:cNvSpPr>
          <p:nvPr>
            <p:ph type="ftr" sz="quarter" idx="11"/>
          </p:nvPr>
        </p:nvSpPr>
        <p:spPr/>
        <p:txBody>
          <a:bodyPr/>
          <a:lstStyle/>
          <a:p>
            <a:endParaRPr lang="es-ES" sz="1200">
              <a:solidFill>
                <a:schemeClr val="bg2">
                  <a:shade val="50000"/>
                </a:schemeClr>
              </a:solidFill>
              <a:effectLst/>
            </a:endParaRPr>
          </a:p>
        </p:txBody>
      </p:sp>
      <p:sp>
        <p:nvSpPr>
          <p:cNvPr id="7" name="Rectangle 6"/>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 useBgFill="1">
        <p:nvSpPr>
          <p:cNvPr id="9" name="Rectangle 8"/>
          <p:cNvSpPr/>
          <p:nvPr/>
        </p:nvSpPr>
        <p:spPr>
          <a:xfrm>
            <a:off x="4876800" y="152400"/>
            <a:ext cx="3581400" cy="1295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67288" y="152400"/>
            <a:ext cx="3400425" cy="1295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304800" y="228600"/>
            <a:ext cx="4495800" cy="1143000"/>
          </a:xfrm>
        </p:spPr>
        <p:txBody>
          <a:bodyPr anchor="ctr"/>
          <a:lstStyle>
            <a:lvl1pPr algn="l">
              <a:defRPr sz="2800" b="0"/>
            </a:lvl1pPr>
          </a:lstStyle>
          <a:p>
            <a:r>
              <a:rPr lang="es-ES" smtClean="0"/>
              <a:t>Haga clic para modificar el estilo de título del patrón</a:t>
            </a:r>
            <a:endParaRPr lang="en-US" dirty="0"/>
          </a:p>
        </p:txBody>
      </p:sp>
      <p:sp>
        <p:nvSpPr>
          <p:cNvPr id="4" name="Rectangle 3"/>
          <p:cNvSpPr>
            <a:spLocks noGrp="1"/>
          </p:cNvSpPr>
          <p:nvPr>
            <p:ph type="body" sz="half" idx="2"/>
          </p:nvPr>
        </p:nvSpPr>
        <p:spPr>
          <a:xfrm>
            <a:off x="5105400" y="228600"/>
            <a:ext cx="3200400" cy="1143000"/>
          </a:xfrm>
        </p:spPr>
        <p:txBody>
          <a:bodyPr anchor="ctr">
            <a:normAutofit/>
          </a:bodyPr>
          <a:lstStyle>
            <a:lvl1pPr marL="0" indent="0">
              <a:buNone/>
              <a:defRPr sz="16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1" name="Straight Connector 10"/>
          <p:cNvCxnSpPr/>
          <p:nvPr/>
        </p:nvCxnSpPr>
        <p:spPr>
          <a:xfrm>
            <a:off x="228600" y="6528816"/>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a:p>
        </p:txBody>
      </p:sp>
      <p:sp>
        <p:nvSpPr>
          <p:cNvPr id="3" name="Rectangle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3"/>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Rectangle 4"/>
          <p:cNvSpPr>
            <a:spLocks noGrp="1"/>
          </p:cNvSpPr>
          <p:nvPr>
            <p:ph type="ftr" sz="quarter" idx="11"/>
          </p:nvPr>
        </p:nvSpPr>
        <p:spPr/>
        <p:txBody>
          <a:bodyPr/>
          <a:lstStyle/>
          <a:p>
            <a:endParaRPr lang="es-ES" sz="1200">
              <a:solidFill>
                <a:schemeClr val="bg2">
                  <a:shade val="50000"/>
                </a:schemeClr>
              </a:solidFill>
              <a:effectLst/>
            </a:endParaRPr>
          </a:p>
        </p:txBody>
      </p:sp>
      <p:sp>
        <p:nvSpPr>
          <p:cNvPr id="6" name="Rectangle 5"/>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3" name="Rectangle 2"/>
          <p:cNvSpPr>
            <a:spLocks noGrp="1"/>
          </p:cNvSpPr>
          <p:nvPr>
            <p:ph type="body" orient="vert" idx="1"/>
          </p:nvPr>
        </p:nvSpPr>
        <p:spPr>
          <a:xfrm>
            <a:off x="457200" y="274638"/>
            <a:ext cx="6400800" cy="604996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Rectangle 3"/>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Rectangle 4"/>
          <p:cNvSpPr>
            <a:spLocks noGrp="1"/>
          </p:cNvSpPr>
          <p:nvPr>
            <p:ph type="ftr" sz="quarter" idx="11"/>
          </p:nvPr>
        </p:nvSpPr>
        <p:spPr/>
        <p:txBody>
          <a:bodyPr/>
          <a:lstStyle/>
          <a:p>
            <a:endParaRPr lang="es-ES" sz="1200">
              <a:solidFill>
                <a:schemeClr val="bg2">
                  <a:shade val="50000"/>
                </a:schemeClr>
              </a:solidFill>
              <a:effectLst/>
            </a:endParaRPr>
          </a:p>
        </p:txBody>
      </p:sp>
      <p:sp>
        <p:nvSpPr>
          <p:cNvPr id="6" name="Rectangle 5"/>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
        <p:nvSpPr>
          <p:cNvPr id="7" name="Round Same Side Corner Rectangle 6"/>
          <p:cNvSpPr/>
          <p:nvPr/>
        </p:nvSpPr>
        <p:spPr>
          <a:xfrm rot="5400000">
            <a:off x="4862513" y="2300287"/>
            <a:ext cx="6096000" cy="1952625"/>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orient="vert"/>
          </p:nvPr>
        </p:nvSpPr>
        <p:spPr>
          <a:xfrm>
            <a:off x="7029450" y="274638"/>
            <a:ext cx="1752600" cy="5973762"/>
          </a:xfrm>
        </p:spPr>
        <p:txBody>
          <a:bodyPr vert="eaVert"/>
          <a:lstStyle>
            <a:lvl1pPr>
              <a:defRPr>
                <a:solidFill>
                  <a:srgbClr val="FFFFFF"/>
                </a:solidFill>
              </a:defRPr>
            </a:lvl1pPr>
          </a:lstStyle>
          <a:p>
            <a:r>
              <a:rPr lang="es-ES" smtClean="0"/>
              <a:t>Haga clic para modificar el estilo de título del patrón</a:t>
            </a:r>
            <a:endParaRPr lang="en-US" dirty="0"/>
          </a:p>
        </p:txBody>
      </p:sp>
      <p:cxnSp>
        <p:nvCxnSpPr>
          <p:cNvPr id="8" name="Straight Connector 7"/>
          <p:cNvCxnSpPr/>
          <p:nvPr/>
        </p:nvCxnSpPr>
        <p:spPr>
          <a:xfrm>
            <a:off x="228600" y="6528816"/>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pPr algn="r"/>
            <a:fld id="{1A33440A-D04E-4FB0-ACBB-D1FD42651063}" type="datetime1">
              <a:rPr lang="es-ES" smtClean="0"/>
              <a:pPr algn="r"/>
              <a:t>08/09/2022</a:t>
            </a:fld>
            <a:endParaRPr lang="es-ES" sz="1200">
              <a:solidFill>
                <a:schemeClr val="bg2">
                  <a:shade val="50000"/>
                </a:schemeClr>
              </a:solidFill>
            </a:endParaRPr>
          </a:p>
        </p:txBody>
      </p:sp>
      <p:sp>
        <p:nvSpPr>
          <p:cNvPr id="4" name="Footer Placeholder 3"/>
          <p:cNvSpPr>
            <a:spLocks noGrp="1"/>
          </p:cNvSpPr>
          <p:nvPr>
            <p:ph type="ftr" sz="quarter" idx="11"/>
          </p:nvPr>
        </p:nvSpPr>
        <p:spPr/>
        <p:txBody>
          <a:bodyPr/>
          <a:lstStyle/>
          <a:p>
            <a:endParaRPr lang="es-ES" sz="1200">
              <a:solidFill>
                <a:schemeClr val="bg2">
                  <a:shade val="50000"/>
                </a:schemeClr>
              </a:solidFill>
              <a:effectLst/>
            </a:endParaRPr>
          </a:p>
        </p:txBody>
      </p:sp>
      <p:sp>
        <p:nvSpPr>
          <p:cNvPr id="5" name="Slide Number Placeholder 4"/>
          <p:cNvSpPr>
            <a:spLocks noGrp="1"/>
          </p:cNvSpPr>
          <p:nvPr>
            <p:ph type="sldNum" sz="quarter" idx="12"/>
          </p:nvPr>
        </p:nvSpPr>
        <p:spPr/>
        <p:txBody>
          <a:body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extLst>
      <p:ext uri="{BB962C8B-B14F-4D97-AF65-F5344CB8AC3E}">
        <p14:creationId xmlns:p14="http://schemas.microsoft.com/office/powerpoint/2010/main" val="318835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92ABE-290F-4556-9BE6-EA283C4356C3}" type="datetime1">
              <a:rPr lang="es-ES" smtClean="0"/>
              <a:pPr/>
              <a:t>08/09/2022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A86442B7-F7A6-44F5-A940-BF91B5A1AE3C}" type="slidenum">
              <a:rPr lang="es-ES" smtClean="0"/>
              <a:pPr/>
              <a:t>‹Nº›</a:t>
            </a:fld>
            <a:endParaRPr lang="es-ES"/>
          </a:p>
        </p:txBody>
      </p:sp>
    </p:spTree>
    <p:extLst>
      <p:ext uri="{BB962C8B-B14F-4D97-AF65-F5344CB8AC3E}">
        <p14:creationId xmlns:p14="http://schemas.microsoft.com/office/powerpoint/2010/main" val="179493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2137221-B4EC-499E-8F13-52A4FCD99E36}" type="datetime1">
              <a:rPr lang="es-ES" smtClean="0"/>
              <a:pPr/>
              <a:t>08/09/2022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86442B7-F7A6-44F5-A940-BF91B5A1AE3C}" type="slidenum">
              <a:rPr lang="es-ES" smtClean="0">
                <a:solidFill>
                  <a:srgbClr val="FFFFFF"/>
                </a:solidFill>
              </a:rPr>
              <a:pPr/>
              <a:t>‹Nº›</a:t>
            </a:fld>
            <a:endParaRPr lang="es-ES"/>
          </a:p>
        </p:txBody>
      </p:sp>
    </p:spTree>
    <p:extLst>
      <p:ext uri="{BB962C8B-B14F-4D97-AF65-F5344CB8AC3E}">
        <p14:creationId xmlns:p14="http://schemas.microsoft.com/office/powerpoint/2010/main" val="265636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76F042D-FBEA-40C8-ACF1-388DE857BC66}" type="datetime1">
              <a:rPr lang="es-ES" smtClean="0"/>
              <a:pPr/>
              <a:t>08/09/2022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86442B7-F7A6-44F5-A940-BF91B5A1AE3C}" type="slidenum">
              <a:rPr lang="es-ES" smtClean="0">
                <a:solidFill>
                  <a:srgbClr val="FFFFFF"/>
                </a:solidFill>
              </a:rPr>
              <a:pPr/>
              <a:t>‹Nº›</a:t>
            </a:fld>
            <a:endParaRPr lang="es-ES"/>
          </a:p>
        </p:txBody>
      </p:sp>
    </p:spTree>
    <p:extLst>
      <p:ext uri="{BB962C8B-B14F-4D97-AF65-F5344CB8AC3E}">
        <p14:creationId xmlns:p14="http://schemas.microsoft.com/office/powerpoint/2010/main" val="422094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sz="1200">
              <a:solidFill>
                <a:schemeClr val="bg2">
                  <a:shade val="50000"/>
                </a:schemeClr>
              </a:solidFill>
              <a:effectLst/>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spTree>
    <p:extLst>
      <p:ext uri="{BB962C8B-B14F-4D97-AF65-F5344CB8AC3E}">
        <p14:creationId xmlns:p14="http://schemas.microsoft.com/office/powerpoint/2010/main" val="149626205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s-ES" smtClean="0"/>
              <a:t>Haga clic para modificar el estilo de título del patrón</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9/8/2022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ound Same Side Corner Rectangle 6"/>
          <p:cNvSpPr/>
          <p:nvPr/>
        </p:nvSpPr>
        <p:spPr>
          <a:xfrm>
            <a:off x="228600" y="152400"/>
            <a:ext cx="8686800" cy="1295400"/>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 y="274638"/>
            <a:ext cx="8534400" cy="114300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04800" y="1600200"/>
            <a:ext cx="8534400" cy="48006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28600" y="6520942"/>
            <a:ext cx="2133600" cy="320040"/>
          </a:xfrm>
          <a:prstGeom prst="rect">
            <a:avLst/>
          </a:prstGeom>
        </p:spPr>
        <p:txBody>
          <a:bodyPr vert="horz" lIns="91440" tIns="45720" rIns="91440" bIns="45720" rtlCol="0" anchor="ctr"/>
          <a:lstStyle>
            <a:lvl1pPr algn="l">
              <a:defRPr sz="1200">
                <a:solidFill>
                  <a:schemeClr val="tx2"/>
                </a:solidFill>
              </a:defRPr>
            </a:lvl1pPr>
          </a:lstStyle>
          <a:p>
            <a:pPr algn="r"/>
            <a:fld id="{1A33440A-D04E-4FB0-ACBB-D1FD42651063}" type="datetime1">
              <a:rPr lang="es-ES" smtClean="0"/>
              <a:pPr algn="r"/>
              <a:t>08/09/2022</a:t>
            </a:fld>
            <a:endParaRPr lang="es-ES" sz="1200">
              <a:solidFill>
                <a:schemeClr val="bg2">
                  <a:shade val="50000"/>
                </a:schemeClr>
              </a:solidFill>
            </a:endParaRPr>
          </a:p>
        </p:txBody>
      </p:sp>
      <p:sp>
        <p:nvSpPr>
          <p:cNvPr id="5" name="Footer Placeholder 4"/>
          <p:cNvSpPr>
            <a:spLocks noGrp="1"/>
          </p:cNvSpPr>
          <p:nvPr>
            <p:ph type="ftr" sz="quarter" idx="3"/>
          </p:nvPr>
        </p:nvSpPr>
        <p:spPr>
          <a:xfrm>
            <a:off x="2895600" y="6520942"/>
            <a:ext cx="3429000" cy="320040"/>
          </a:xfrm>
          <a:prstGeom prst="rect">
            <a:avLst/>
          </a:prstGeom>
        </p:spPr>
        <p:txBody>
          <a:bodyPr vert="horz" lIns="91440" tIns="45720" rIns="91440" bIns="45720" rtlCol="0" anchor="ctr"/>
          <a:lstStyle>
            <a:lvl1pPr algn="ctr">
              <a:defRPr sz="1200">
                <a:solidFill>
                  <a:schemeClr val="tx2"/>
                </a:solidFill>
              </a:defRPr>
            </a:lvl1pPr>
          </a:lstStyle>
          <a:p>
            <a:endParaRPr lang="es-ES" sz="1200">
              <a:solidFill>
                <a:schemeClr val="bg2">
                  <a:shade val="50000"/>
                </a:schemeClr>
              </a:solidFill>
              <a:effectLst/>
            </a:endParaRPr>
          </a:p>
        </p:txBody>
      </p:sp>
      <p:sp>
        <p:nvSpPr>
          <p:cNvPr id="6" name="Slide Number Placeholder 5"/>
          <p:cNvSpPr>
            <a:spLocks noGrp="1"/>
          </p:cNvSpPr>
          <p:nvPr>
            <p:ph type="sldNum" sz="quarter" idx="4"/>
          </p:nvPr>
        </p:nvSpPr>
        <p:spPr>
          <a:xfrm>
            <a:off x="6781800" y="6520942"/>
            <a:ext cx="2133600" cy="320040"/>
          </a:xfrm>
          <a:prstGeom prst="rect">
            <a:avLst/>
          </a:prstGeom>
        </p:spPr>
        <p:txBody>
          <a:bodyPr vert="horz" lIns="91440" tIns="45720" rIns="91440" bIns="45720" rtlCol="0" anchor="ctr"/>
          <a:lstStyle>
            <a:lvl1pPr algn="r">
              <a:defRPr sz="1200">
                <a:solidFill>
                  <a:schemeClr val="tx2"/>
                </a:solidFill>
              </a:defRPr>
            </a:lvl1pPr>
          </a:lstStyle>
          <a:p>
            <a:pPr algn="ctr"/>
            <a:fld id="{E5C7EF4D-DD50-400C-9F04-EB20CB99416E}" type="slidenum">
              <a:rPr lang="es-ES" sz="2800" smtClean="0">
                <a:solidFill>
                  <a:schemeClr val="tx2"/>
                </a:solidFill>
              </a:rPr>
              <a:pPr algn="ctr"/>
              <a:t>‹Nº›</a:t>
            </a:fld>
            <a:endParaRPr lang="es-ES" sz="1200">
              <a:solidFill>
                <a:schemeClr val="bg2">
                  <a:shade val="50000"/>
                </a:schemeClr>
              </a:solidFill>
              <a:effectLst/>
            </a:endParaRPr>
          </a:p>
        </p:txBody>
      </p:sp>
      <p:cxnSp>
        <p:nvCxnSpPr>
          <p:cNvPr id="8" name="Straight Connector 7"/>
          <p:cNvCxnSpPr/>
          <p:nvPr/>
        </p:nvCxnSpPr>
        <p:spPr>
          <a:xfrm>
            <a:off x="228600" y="6524625"/>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ctr" defTabSz="914400" rtl="0" eaLnBrk="1" latinLnBrk="0" hangingPunct="1">
        <a:spcBef>
          <a:spcPct val="0"/>
        </a:spcBef>
        <a:buNone/>
        <a:defRPr sz="3600" kern="1200">
          <a:solidFill>
            <a:srgbClr val="FFFFFF"/>
          </a:solidFill>
          <a:effectLst/>
          <a:latin typeface="+mj-lt"/>
          <a:ea typeface="+mj-ea"/>
          <a:cs typeface="+mj-cs"/>
        </a:defRPr>
      </a:lvl1pPr>
    </p:titleStyle>
    <p:bodyStyle>
      <a:lvl1pPr marL="274320" indent="-274320" algn="l" defTabSz="914400" rtl="0" eaLnBrk="1" latinLnBrk="0" hangingPunct="1">
        <a:spcBef>
          <a:spcPct val="20000"/>
        </a:spcBef>
        <a:buClr>
          <a:schemeClr val="accent2"/>
        </a:buClr>
        <a:buSzPct val="85000"/>
        <a:buFont typeface="Wingdings 2" pitchFamily="18" charset="2"/>
        <a:buChar char=""/>
        <a:defRPr sz="2800" kern="1200">
          <a:solidFill>
            <a:schemeClr val="tx1"/>
          </a:solidFill>
          <a:latin typeface="+mn-lt"/>
          <a:ea typeface="+mn-ea"/>
          <a:cs typeface="+mn-cs"/>
        </a:defRPr>
      </a:lvl1pPr>
      <a:lvl2pPr marL="548640" indent="-228600" algn="l" defTabSz="914400" rtl="0" eaLnBrk="1" latinLnBrk="0" hangingPunct="1">
        <a:spcBef>
          <a:spcPct val="20000"/>
        </a:spcBef>
        <a:buClr>
          <a:schemeClr val="accent2"/>
        </a:buClr>
        <a:buSzPct val="85000"/>
        <a:buFont typeface="Wingdings 2" pitchFamily="18" charset="2"/>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2"/>
        </a:buClr>
        <a:buSzPct val="100000"/>
        <a:buFont typeface="Arial" pitchFamily="34" charset="0"/>
        <a:buChar char="•"/>
        <a:defRPr sz="1800" kern="1200">
          <a:solidFill>
            <a:schemeClr val="tx2"/>
          </a:solidFill>
          <a:latin typeface="+mn-lt"/>
          <a:ea typeface="+mn-ea"/>
          <a:cs typeface="+mn-cs"/>
        </a:defRPr>
      </a:lvl4pPr>
      <a:lvl5pPr marL="128016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5pPr>
      <a:lvl6pPr marL="1463040" indent="-182880" algn="l" defTabSz="914400" rtl="0" eaLnBrk="1" latinLnBrk="0" hangingPunct="1">
        <a:spcBef>
          <a:spcPct val="20000"/>
        </a:spcBef>
        <a:buClr>
          <a:schemeClr val="accent2"/>
        </a:buClr>
        <a:buFont typeface="Arial" pitchFamily="34" charset="0"/>
        <a:buChar char="•"/>
        <a:defRPr sz="1600" kern="1200">
          <a:solidFill>
            <a:schemeClr val="tx2"/>
          </a:solidFill>
          <a:latin typeface="+mn-lt"/>
          <a:ea typeface="+mn-ea"/>
          <a:cs typeface="+mn-cs"/>
        </a:defRPr>
      </a:lvl6pPr>
      <a:lvl7pPr marL="1737360" indent="-182880" algn="l" defTabSz="914400" rtl="0" eaLnBrk="1" latinLnBrk="0" hangingPunct="1">
        <a:spcBef>
          <a:spcPct val="20000"/>
        </a:spcBef>
        <a:buClr>
          <a:schemeClr val="accent2"/>
        </a:buClr>
        <a:buFont typeface="Arial" pitchFamily="34" charset="0"/>
        <a:buChar char="•"/>
        <a:defRPr sz="1600" kern="1200">
          <a:solidFill>
            <a:schemeClr val="tx1"/>
          </a:solidFill>
          <a:latin typeface="+mn-lt"/>
          <a:ea typeface="+mn-ea"/>
          <a:cs typeface="+mn-cs"/>
        </a:defRPr>
      </a:lvl7pPr>
      <a:lvl8pPr marL="1920240" indent="-182880" algn="l" defTabSz="914400" rtl="0" eaLnBrk="1" latinLnBrk="0" hangingPunct="1">
        <a:spcBef>
          <a:spcPct val="20000"/>
        </a:spcBef>
        <a:buClr>
          <a:schemeClr val="accent2"/>
        </a:buClr>
        <a:buFont typeface="Arial" pitchFamily="34" charset="0"/>
        <a:buChar char="•"/>
        <a:defRPr sz="1600" kern="1200" baseline="0">
          <a:solidFill>
            <a:schemeClr val="tx2"/>
          </a:solidFill>
          <a:latin typeface="+mn-lt"/>
          <a:ea typeface="+mn-ea"/>
          <a:cs typeface="+mn-cs"/>
        </a:defRPr>
      </a:lvl8pPr>
      <a:lvl9pPr marL="2194560" indent="-182880" algn="l" defTabSz="914400" rtl="0" eaLnBrk="1" latinLnBrk="0" hangingPunct="1">
        <a:spcBef>
          <a:spcPts val="310"/>
        </a:spcBef>
        <a:buClr>
          <a:schemeClr val="accent2"/>
        </a:buClr>
        <a:buFont typeface="Arial"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0.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0.xml"/><Relationship Id="rId4" Type="http://schemas.openxmlformats.org/officeDocument/2006/relationships/hyperlink" Target="http://localhost:808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50.xml"/><Relationship Id="rId5" Type="http://schemas.openxmlformats.org/officeDocument/2006/relationships/image" Target="../media/image15.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0.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50.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3" Type="http://schemas.openxmlformats.org/officeDocument/2006/relationships/hyperlink" Target="https://www.bezkoder.com/node-js-express-sequelize-mysql/" TargetMode="External"/><Relationship Id="rId2" Type="http://schemas.openxmlformats.org/officeDocument/2006/relationships/notesSlide" Target="../notesSlides/notesSlide45.xml"/><Relationship Id="rId1" Type="http://schemas.openxmlformats.org/officeDocument/2006/relationships/slideLayout" Target="../slideLayouts/slideLayout50.xml"/><Relationship Id="rId4" Type="http://schemas.openxmlformats.org/officeDocument/2006/relationships/hyperlink" Target="https://www.youtube.com/watch?v=43D2POUWq0Y" TargetMode="Externa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nodejs.org/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normAutofit/>
          </a:bodyPr>
          <a:lstStyle/>
          <a:p>
            <a:r>
              <a:rPr lang="es-ES" dirty="0" smtClean="0"/>
              <a:t>Introducción a Express + </a:t>
            </a:r>
            <a:r>
              <a:rPr lang="es-ES" dirty="0" err="1" smtClean="0"/>
              <a:t>Sequelize</a:t>
            </a:r>
            <a:endParaRPr lang="es-ES" dirty="0"/>
          </a:p>
        </p:txBody>
      </p:sp>
      <p:sp>
        <p:nvSpPr>
          <p:cNvPr id="3" name="Rectangle 2"/>
          <p:cNvSpPr>
            <a:spLocks noGrp="1"/>
          </p:cNvSpPr>
          <p:nvPr>
            <p:ph type="subTitle" idx="1"/>
          </p:nvPr>
        </p:nvSpPr>
        <p:spPr/>
        <p:txBody>
          <a:bodyPr>
            <a:normAutofit/>
          </a:bodyPr>
          <a:lstStyle/>
          <a:p>
            <a:r>
              <a:rPr lang="es-ES" dirty="0" smtClean="0"/>
              <a:t>Resumen de pasos basado en la web:</a:t>
            </a:r>
          </a:p>
          <a:p>
            <a:r>
              <a:rPr lang="es-ES" sz="2400" dirty="0"/>
              <a:t>https://www.bezkoder.com/node-js-express-sequelize-mysql/</a:t>
            </a: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Al lío… vamos a hacer nuestra </a:t>
            </a:r>
            <a:r>
              <a:rPr lang="es-ES" dirty="0"/>
              <a:t>primera API con </a:t>
            </a:r>
            <a:r>
              <a:rPr lang="es-ES" dirty="0" err="1" smtClean="0"/>
              <a:t>NodeJS</a:t>
            </a:r>
            <a:r>
              <a:rPr lang="es-ES" dirty="0" smtClean="0"/>
              <a:t>…</a:t>
            </a:r>
            <a:endParaRPr lang="es-ES" dirty="0"/>
          </a:p>
        </p:txBody>
      </p:sp>
      <p:sp>
        <p:nvSpPr>
          <p:cNvPr id="15" name="11 Rectángulo redondeado"/>
          <p:cNvSpPr/>
          <p:nvPr/>
        </p:nvSpPr>
        <p:spPr>
          <a:xfrm>
            <a:off x="6444208" y="1337991"/>
            <a:ext cx="2229632" cy="53695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b="1" dirty="0" smtClean="0"/>
              <a:t>Nuestras carpetas</a:t>
            </a:r>
            <a:endParaRPr lang="es-ES" b="1" dirty="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7875" t="6590" r="74044" b="74793"/>
          <a:stretch/>
        </p:blipFill>
        <p:spPr>
          <a:xfrm>
            <a:off x="160984" y="1450138"/>
            <a:ext cx="2610816" cy="15121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6688" t="7619" r="73636" b="74443"/>
          <a:stretch/>
        </p:blipFill>
        <p:spPr>
          <a:xfrm>
            <a:off x="1763688" y="3117429"/>
            <a:ext cx="2808312" cy="144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5900" t="8379" r="71262" b="70154"/>
          <a:stretch/>
        </p:blipFill>
        <p:spPr>
          <a:xfrm>
            <a:off x="4067944" y="4824055"/>
            <a:ext cx="3132348" cy="1656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Flecha doblada 6"/>
          <p:cNvSpPr/>
          <p:nvPr/>
        </p:nvSpPr>
        <p:spPr>
          <a:xfrm rot="5558211">
            <a:off x="2768903" y="2260357"/>
            <a:ext cx="918159" cy="582712"/>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solidFill>
                <a:schemeClr val="tx1"/>
              </a:solidFill>
            </a:endParaRPr>
          </a:p>
        </p:txBody>
      </p:sp>
      <p:sp>
        <p:nvSpPr>
          <p:cNvPr id="10" name="Flecha doblada 9"/>
          <p:cNvSpPr/>
          <p:nvPr/>
        </p:nvSpPr>
        <p:spPr>
          <a:xfrm rot="5400000">
            <a:off x="4531466" y="3890257"/>
            <a:ext cx="1017171" cy="648072"/>
          </a:xfrm>
          <a:prstGeom prst="ben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solidFill>
                <a:schemeClr val="tx1"/>
              </a:solidFill>
            </a:endParaRPr>
          </a:p>
        </p:txBody>
      </p:sp>
      <p:sp>
        <p:nvSpPr>
          <p:cNvPr id="8" name="CuadroTexto 7"/>
          <p:cNvSpPr txBox="1"/>
          <p:nvPr/>
        </p:nvSpPr>
        <p:spPr>
          <a:xfrm>
            <a:off x="3523124" y="2073572"/>
            <a:ext cx="4128192" cy="923330"/>
          </a:xfrm>
          <a:prstGeom prst="rect">
            <a:avLst/>
          </a:prstGeom>
          <a:noFill/>
        </p:spPr>
        <p:txBody>
          <a:bodyPr wrap="square" rtlCol="0">
            <a:spAutoFit/>
          </a:bodyPr>
          <a:lstStyle/>
          <a:p>
            <a:r>
              <a:rPr lang="es-ES" b="1" dirty="0" smtClean="0">
                <a:solidFill>
                  <a:srgbClr val="C00000"/>
                </a:solidFill>
              </a:rPr>
              <a:t>En el primer tutorial de </a:t>
            </a:r>
            <a:r>
              <a:rPr lang="es-ES" b="1" dirty="0" err="1" smtClean="0">
                <a:solidFill>
                  <a:srgbClr val="C00000"/>
                </a:solidFill>
              </a:rPr>
              <a:t>Ionic</a:t>
            </a:r>
            <a:r>
              <a:rPr lang="es-ES" b="1" dirty="0" smtClean="0">
                <a:solidFill>
                  <a:srgbClr val="C00000"/>
                </a:solidFill>
              </a:rPr>
              <a:t> la carpeta del proyecto se llamaba </a:t>
            </a:r>
            <a:r>
              <a:rPr lang="es-ES" b="1" dirty="0" err="1" smtClean="0">
                <a:solidFill>
                  <a:srgbClr val="C00000"/>
                </a:solidFill>
              </a:rPr>
              <a:t>myApp</a:t>
            </a:r>
            <a:r>
              <a:rPr lang="es-ES" b="1" dirty="0" smtClean="0">
                <a:solidFill>
                  <a:srgbClr val="C00000"/>
                </a:solidFill>
              </a:rPr>
              <a:t>. Vamos a llamarla </a:t>
            </a:r>
            <a:r>
              <a:rPr lang="es-ES" b="1" dirty="0" err="1" smtClean="0">
                <a:solidFill>
                  <a:srgbClr val="C00000"/>
                </a:solidFill>
              </a:rPr>
              <a:t>frontend</a:t>
            </a:r>
            <a:r>
              <a:rPr lang="es-ES" b="1" dirty="0" smtClean="0">
                <a:solidFill>
                  <a:srgbClr val="C00000"/>
                </a:solidFill>
              </a:rPr>
              <a:t>.</a:t>
            </a:r>
            <a:endParaRPr lang="es-ES" b="1" dirty="0">
              <a:solidFill>
                <a:srgbClr val="C00000"/>
              </a:solidFill>
            </a:endParaRPr>
          </a:p>
        </p:txBody>
      </p:sp>
      <p:sp>
        <p:nvSpPr>
          <p:cNvPr id="12" name="CuadroTexto 11"/>
          <p:cNvSpPr txBox="1"/>
          <p:nvPr/>
        </p:nvSpPr>
        <p:spPr>
          <a:xfrm>
            <a:off x="5356353" y="3522550"/>
            <a:ext cx="3672408" cy="1200329"/>
          </a:xfrm>
          <a:prstGeom prst="rect">
            <a:avLst/>
          </a:prstGeom>
          <a:noFill/>
        </p:spPr>
        <p:txBody>
          <a:bodyPr wrap="square" rtlCol="0">
            <a:spAutoFit/>
          </a:bodyPr>
          <a:lstStyle/>
          <a:p>
            <a:r>
              <a:rPr lang="es-ES" b="1" dirty="0" smtClean="0">
                <a:solidFill>
                  <a:srgbClr val="0070C0"/>
                </a:solidFill>
              </a:rPr>
              <a:t>Y ahora vamos a crear una nueva carpeta para trabajar con </a:t>
            </a:r>
            <a:r>
              <a:rPr lang="es-ES" b="1" dirty="0" err="1" smtClean="0">
                <a:solidFill>
                  <a:srgbClr val="0070C0"/>
                </a:solidFill>
              </a:rPr>
              <a:t>nodeJS</a:t>
            </a:r>
            <a:r>
              <a:rPr lang="es-ES" b="1" dirty="0" smtClean="0">
                <a:solidFill>
                  <a:srgbClr val="0070C0"/>
                </a:solidFill>
              </a:rPr>
              <a:t> + Express + </a:t>
            </a:r>
            <a:r>
              <a:rPr lang="es-ES" b="1" dirty="0" err="1" smtClean="0">
                <a:solidFill>
                  <a:srgbClr val="0070C0"/>
                </a:solidFill>
              </a:rPr>
              <a:t>Sequelize</a:t>
            </a:r>
            <a:r>
              <a:rPr lang="es-ES" b="1" dirty="0" smtClean="0">
                <a:solidFill>
                  <a:srgbClr val="0070C0"/>
                </a:solidFill>
              </a:rPr>
              <a:t>. Vamos a llamarla </a:t>
            </a:r>
            <a:r>
              <a:rPr lang="es-ES" b="1" dirty="0" err="1" smtClean="0">
                <a:solidFill>
                  <a:srgbClr val="0070C0"/>
                </a:solidFill>
              </a:rPr>
              <a:t>backend</a:t>
            </a:r>
            <a:r>
              <a:rPr lang="es-ES" b="1" dirty="0" smtClean="0">
                <a:solidFill>
                  <a:srgbClr val="0070C0"/>
                </a:solidFill>
              </a:rPr>
              <a:t>.</a:t>
            </a:r>
            <a:endParaRPr lang="es-ES" b="1" dirty="0">
              <a:solidFill>
                <a:srgbClr val="0070C0"/>
              </a:solidFill>
            </a:endParaRPr>
          </a:p>
        </p:txBody>
      </p:sp>
    </p:spTree>
    <p:extLst>
      <p:ext uri="{BB962C8B-B14F-4D97-AF65-F5344CB8AC3E}">
        <p14:creationId xmlns:p14="http://schemas.microsoft.com/office/powerpoint/2010/main" val="13937969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err="1" smtClean="0"/>
              <a:t>npm</a:t>
            </a:r>
            <a:r>
              <a:rPr lang="es-ES" dirty="0" smtClean="0"/>
              <a:t> </a:t>
            </a:r>
            <a:r>
              <a:rPr lang="es-ES" dirty="0" err="1" smtClean="0"/>
              <a:t>init</a:t>
            </a:r>
            <a:endParaRPr lang="es-ES" dirty="0"/>
          </a:p>
        </p:txBody>
      </p:sp>
      <p:sp>
        <p:nvSpPr>
          <p:cNvPr id="25" name="11 Rectángulo redondeado"/>
          <p:cNvSpPr/>
          <p:nvPr/>
        </p:nvSpPr>
        <p:spPr>
          <a:xfrm>
            <a:off x="539553" y="1775829"/>
            <a:ext cx="2808312" cy="9330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a:t>
            </a:r>
            <a:r>
              <a:rPr lang="en-US" dirty="0" smtClean="0"/>
              <a:t> un </a:t>
            </a:r>
            <a:r>
              <a:rPr lang="en-US" dirty="0" err="1" smtClean="0"/>
              <a:t>directorio</a:t>
            </a:r>
            <a:r>
              <a:rPr lang="en-US" dirty="0" smtClean="0"/>
              <a:t> para </a:t>
            </a:r>
            <a:r>
              <a:rPr lang="en-US" dirty="0" err="1" smtClean="0"/>
              <a:t>tu</a:t>
            </a:r>
            <a:r>
              <a:rPr lang="en-US" dirty="0" smtClean="0"/>
              <a:t> backend e </a:t>
            </a:r>
            <a:r>
              <a:rPr lang="en-US" dirty="0" err="1" smtClean="0"/>
              <a:t>inicia</a:t>
            </a:r>
            <a:r>
              <a:rPr lang="en-US" dirty="0" smtClean="0"/>
              <a:t> un </a:t>
            </a:r>
            <a:r>
              <a:rPr lang="en-US" dirty="0" err="1" smtClean="0"/>
              <a:t>proyecto</a:t>
            </a:r>
            <a:r>
              <a:rPr lang="en-US" dirty="0" smtClean="0"/>
              <a:t> con node</a:t>
            </a:r>
            <a:endParaRPr lang="es-ES" dirty="0"/>
          </a:p>
        </p:txBody>
      </p:sp>
      <p:sp>
        <p:nvSpPr>
          <p:cNvPr id="3" name="Rectángulo 2"/>
          <p:cNvSpPr/>
          <p:nvPr/>
        </p:nvSpPr>
        <p:spPr>
          <a:xfrm>
            <a:off x="1907704" y="5589240"/>
            <a:ext cx="5904656" cy="7200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S" dirty="0" smtClean="0"/>
              <a:t>Te irá preguntando varias cosas… vamos a verlo…</a:t>
            </a:r>
            <a:endParaRPr lang="es-ES"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1007" t="64945" r="34241" b="26937"/>
          <a:stretch/>
        </p:blipFill>
        <p:spPr>
          <a:xfrm>
            <a:off x="323637" y="3140968"/>
            <a:ext cx="8468155" cy="864095"/>
          </a:xfrm>
          <a:prstGeom prst="rect">
            <a:avLst/>
          </a:prstGeom>
        </p:spPr>
      </p:pic>
      <p:sp>
        <p:nvSpPr>
          <p:cNvPr id="7" name="Flecha derecha 6"/>
          <p:cNvSpPr/>
          <p:nvPr/>
        </p:nvSpPr>
        <p:spPr>
          <a:xfrm>
            <a:off x="7524328" y="5589240"/>
            <a:ext cx="1314872" cy="72008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804907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err="1" smtClean="0"/>
              <a:t>node</a:t>
            </a:r>
            <a:r>
              <a:rPr lang="es-ES" dirty="0" smtClean="0"/>
              <a:t> </a:t>
            </a:r>
            <a:r>
              <a:rPr lang="es-ES" dirty="0" err="1" smtClean="0"/>
              <a:t>init</a:t>
            </a:r>
            <a:endParaRPr lang="es-ES" dirty="0"/>
          </a:p>
        </p:txBody>
      </p:sp>
      <p:sp>
        <p:nvSpPr>
          <p:cNvPr id="25" name="11 Rectángulo redondeado"/>
          <p:cNvSpPr/>
          <p:nvPr/>
        </p:nvSpPr>
        <p:spPr>
          <a:xfrm>
            <a:off x="539553" y="1775829"/>
            <a:ext cx="2808312" cy="9330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a:t>
            </a:r>
            <a:r>
              <a:rPr lang="en-US" dirty="0" smtClean="0"/>
              <a:t> un </a:t>
            </a:r>
            <a:r>
              <a:rPr lang="en-US" dirty="0" err="1" smtClean="0"/>
              <a:t>directorio</a:t>
            </a:r>
            <a:r>
              <a:rPr lang="en-US" dirty="0" smtClean="0"/>
              <a:t> para </a:t>
            </a:r>
            <a:r>
              <a:rPr lang="en-US" dirty="0" err="1" smtClean="0"/>
              <a:t>tu</a:t>
            </a:r>
            <a:r>
              <a:rPr lang="en-US" dirty="0" smtClean="0"/>
              <a:t> backend e </a:t>
            </a:r>
            <a:r>
              <a:rPr lang="en-US" dirty="0" err="1" smtClean="0"/>
              <a:t>inicia</a:t>
            </a:r>
            <a:r>
              <a:rPr lang="en-US" dirty="0" smtClean="0"/>
              <a:t> un </a:t>
            </a:r>
            <a:r>
              <a:rPr lang="en-US" dirty="0" err="1" smtClean="0"/>
              <a:t>proyecto</a:t>
            </a:r>
            <a:r>
              <a:rPr lang="en-US" dirty="0" smtClean="0"/>
              <a:t> con node</a:t>
            </a:r>
            <a:endParaRPr lang="es-ES" dirty="0"/>
          </a:p>
        </p:txBody>
      </p:sp>
      <p:sp>
        <p:nvSpPr>
          <p:cNvPr id="3" name="Rectángulo 2"/>
          <p:cNvSpPr/>
          <p:nvPr/>
        </p:nvSpPr>
        <p:spPr>
          <a:xfrm>
            <a:off x="539553" y="5376229"/>
            <a:ext cx="6789584" cy="10081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S" dirty="0" smtClean="0"/>
              <a:t>Indica el nombre de tu API. Por defecto es el nombre del directorio en el que creas tu proyecto… En este caso yo he pulsado ENTER para la opción por defecto…</a:t>
            </a:r>
            <a:endParaRPr lang="es-ES" dirty="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21652" t="52800" r="26375" b="8000"/>
          <a:stretch/>
        </p:blipFill>
        <p:spPr>
          <a:xfrm>
            <a:off x="395535" y="1556792"/>
            <a:ext cx="8486657" cy="3600400"/>
          </a:xfrm>
          <a:prstGeom prst="rect">
            <a:avLst/>
          </a:prstGeom>
        </p:spPr>
      </p:pic>
    </p:spTree>
    <p:extLst>
      <p:ext uri="{BB962C8B-B14F-4D97-AF65-F5344CB8AC3E}">
        <p14:creationId xmlns:p14="http://schemas.microsoft.com/office/powerpoint/2010/main" val="2532867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1651" t="22001" r="26375" b="16400"/>
          <a:stretch/>
        </p:blipFill>
        <p:spPr>
          <a:xfrm>
            <a:off x="337754" y="1556792"/>
            <a:ext cx="7258581" cy="4839054"/>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err="1" smtClean="0"/>
              <a:t>node</a:t>
            </a:r>
            <a:r>
              <a:rPr lang="es-ES" dirty="0" smtClean="0"/>
              <a:t> </a:t>
            </a:r>
            <a:r>
              <a:rPr lang="es-ES" dirty="0" err="1" smtClean="0"/>
              <a:t>init</a:t>
            </a:r>
            <a:endParaRPr lang="es-ES" dirty="0"/>
          </a:p>
        </p:txBody>
      </p:sp>
      <p:sp>
        <p:nvSpPr>
          <p:cNvPr id="3" name="Rectángulo 2"/>
          <p:cNvSpPr/>
          <p:nvPr/>
        </p:nvSpPr>
        <p:spPr>
          <a:xfrm>
            <a:off x="4283968" y="4077072"/>
            <a:ext cx="4485328" cy="1512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S" dirty="0" smtClean="0"/>
              <a:t>Te preguntará una serie de preguntas más que se entienden bien… yo he respondido en este ejemplo con la opción por defecto simplemente pulsando ENTER….</a:t>
            </a:r>
            <a:endParaRPr lang="es-ES" dirty="0"/>
          </a:p>
        </p:txBody>
      </p:sp>
    </p:spTree>
    <p:extLst>
      <p:ext uri="{BB962C8B-B14F-4D97-AF65-F5344CB8AC3E}">
        <p14:creationId xmlns:p14="http://schemas.microsoft.com/office/powerpoint/2010/main" val="532248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21651" t="10800" r="30313" b="15000"/>
          <a:stretch/>
        </p:blipFill>
        <p:spPr>
          <a:xfrm>
            <a:off x="293802" y="1556792"/>
            <a:ext cx="5635645" cy="4896544"/>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err="1" smtClean="0"/>
              <a:t>node</a:t>
            </a:r>
            <a:r>
              <a:rPr lang="es-ES" dirty="0" smtClean="0"/>
              <a:t> </a:t>
            </a:r>
            <a:r>
              <a:rPr lang="es-ES" dirty="0" err="1" smtClean="0"/>
              <a:t>init</a:t>
            </a:r>
            <a:endParaRPr lang="es-ES" dirty="0"/>
          </a:p>
        </p:txBody>
      </p:sp>
      <p:sp>
        <p:nvSpPr>
          <p:cNvPr id="3" name="Rectángulo 2"/>
          <p:cNvSpPr/>
          <p:nvPr/>
        </p:nvSpPr>
        <p:spPr>
          <a:xfrm>
            <a:off x="6084168" y="3212976"/>
            <a:ext cx="2829144" cy="26642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smtClean="0"/>
              <a:t>En la última pregunta responde de nuevo ENTER… para responder que está todo OK con lo que se te habrá creado el fichero </a:t>
            </a:r>
            <a:r>
              <a:rPr lang="es-ES" b="1" dirty="0" err="1" smtClean="0"/>
              <a:t>package.json</a:t>
            </a:r>
            <a:r>
              <a:rPr lang="es-ES" dirty="0" smtClean="0"/>
              <a:t> que recoge toda la información introducida en formato JSON.</a:t>
            </a:r>
          </a:p>
        </p:txBody>
      </p:sp>
    </p:spTree>
    <p:extLst>
      <p:ext uri="{BB962C8B-B14F-4D97-AF65-F5344CB8AC3E}">
        <p14:creationId xmlns:p14="http://schemas.microsoft.com/office/powerpoint/2010/main" val="2740994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5508104" y="3350672"/>
            <a:ext cx="2520280" cy="180651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smtClean="0"/>
              <a:t>Después de instalar el paquete </a:t>
            </a:r>
            <a:r>
              <a:rPr lang="es-ES" b="1" dirty="0" smtClean="0"/>
              <a:t>Express</a:t>
            </a:r>
            <a:r>
              <a:rPr lang="es-ES" dirty="0" smtClean="0"/>
              <a:t> te aparecerá la dependencia en </a:t>
            </a:r>
            <a:r>
              <a:rPr lang="es-ES" b="1" dirty="0" err="1" smtClean="0"/>
              <a:t>package.json</a:t>
            </a:r>
            <a:endParaRPr lang="es-ES" b="1" dirty="0" smtClean="0"/>
          </a:p>
        </p:txBody>
      </p:sp>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Ahora instalamos Express</a:t>
            </a:r>
            <a:endParaRPr lang="es-ES" dirty="0"/>
          </a:p>
        </p:txBody>
      </p:sp>
      <p:sp>
        <p:nvSpPr>
          <p:cNvPr id="3" name="Rectángulo 2"/>
          <p:cNvSpPr/>
          <p:nvPr/>
        </p:nvSpPr>
        <p:spPr>
          <a:xfrm>
            <a:off x="5436096" y="1772816"/>
            <a:ext cx="3477216"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smtClean="0"/>
              <a:t>Instalamos ahora el paquete </a:t>
            </a:r>
            <a:r>
              <a:rPr lang="es-ES" b="1" dirty="0" smtClean="0"/>
              <a:t>Express</a:t>
            </a:r>
            <a:r>
              <a:rPr lang="es-ES" dirty="0" smtClean="0"/>
              <a:t> que me permitirá crear los </a:t>
            </a:r>
            <a:r>
              <a:rPr lang="es-ES" b="1" dirty="0" err="1" smtClean="0"/>
              <a:t>end-points</a:t>
            </a:r>
            <a:r>
              <a:rPr lang="es-ES" dirty="0" smtClean="0"/>
              <a:t> de mi </a:t>
            </a:r>
            <a:r>
              <a:rPr lang="es-ES" b="1" dirty="0" smtClean="0"/>
              <a:t>API</a:t>
            </a:r>
            <a:r>
              <a:rPr lang="es-ES" dirty="0" smtClean="0"/>
              <a:t>.</a:t>
            </a:r>
          </a:p>
        </p:txBody>
      </p:sp>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21651" t="10800" r="33462" b="8001"/>
          <a:stretch/>
        </p:blipFill>
        <p:spPr>
          <a:xfrm>
            <a:off x="304799" y="1484784"/>
            <a:ext cx="4882887" cy="4968552"/>
          </a:xfrm>
          <a:prstGeom prst="rect">
            <a:avLst/>
          </a:prstGeom>
        </p:spPr>
      </p:pic>
      <p:sp>
        <p:nvSpPr>
          <p:cNvPr id="9" name="Elipse 8"/>
          <p:cNvSpPr/>
          <p:nvPr/>
        </p:nvSpPr>
        <p:spPr>
          <a:xfrm>
            <a:off x="5508104" y="2204863"/>
            <a:ext cx="1008112" cy="360041"/>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p:cNvSpPr/>
          <p:nvPr/>
        </p:nvSpPr>
        <p:spPr>
          <a:xfrm>
            <a:off x="467544" y="4941168"/>
            <a:ext cx="1550462" cy="360041"/>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p:cNvCxnSpPr>
            <a:stCxn id="15" idx="4"/>
            <a:endCxn id="17" idx="2"/>
          </p:cNvCxnSpPr>
          <p:nvPr/>
        </p:nvCxnSpPr>
        <p:spPr>
          <a:xfrm>
            <a:off x="1799692" y="3645024"/>
            <a:ext cx="4212468" cy="1224137"/>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683568" y="3176972"/>
            <a:ext cx="2232248" cy="468052"/>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p:cNvSpPr/>
          <p:nvPr/>
        </p:nvSpPr>
        <p:spPr>
          <a:xfrm>
            <a:off x="6012160" y="4689140"/>
            <a:ext cx="1530896" cy="360041"/>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11556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3624772" y="2709989"/>
            <a:ext cx="4464496" cy="13839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b="1" dirty="0" err="1" smtClean="0"/>
              <a:t>package.json</a:t>
            </a:r>
            <a:endParaRPr lang="es-ES" sz="2400" b="1" dirty="0" smtClean="0"/>
          </a:p>
          <a:p>
            <a:pPr algn="ctr"/>
            <a:endParaRPr lang="es-ES" b="1" dirty="0" smtClean="0"/>
          </a:p>
          <a:p>
            <a:pPr algn="ctr"/>
            <a:r>
              <a:rPr lang="es-ES" dirty="0" smtClean="0"/>
              <a:t>Al inicializar tu proyecto de </a:t>
            </a:r>
            <a:r>
              <a:rPr lang="es-ES" dirty="0" err="1" smtClean="0"/>
              <a:t>node</a:t>
            </a:r>
            <a:r>
              <a:rPr lang="es-ES" dirty="0" smtClean="0"/>
              <a:t> con </a:t>
            </a:r>
            <a:r>
              <a:rPr lang="es-ES" dirty="0" err="1" smtClean="0"/>
              <a:t>npm</a:t>
            </a:r>
            <a:r>
              <a:rPr lang="es-ES" dirty="0" smtClean="0"/>
              <a:t> </a:t>
            </a:r>
            <a:r>
              <a:rPr lang="es-ES" dirty="0" err="1" smtClean="0"/>
              <a:t>init</a:t>
            </a:r>
            <a:r>
              <a:rPr lang="es-ES" dirty="0" smtClean="0"/>
              <a:t> se creó el fichero </a:t>
            </a:r>
            <a:r>
              <a:rPr lang="es-ES" dirty="0" err="1" smtClean="0"/>
              <a:t>package.json</a:t>
            </a:r>
            <a:endParaRPr lang="es-ES" b="1" dirty="0" smtClean="0"/>
          </a:p>
        </p:txBody>
      </p:sp>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Nuestro directorio ahora mismo</a:t>
            </a:r>
            <a:endParaRPr lang="es-ES" dirty="0"/>
          </a:p>
        </p:txBody>
      </p:sp>
      <p:sp>
        <p:nvSpPr>
          <p:cNvPr id="3" name="Rectángulo 2"/>
          <p:cNvSpPr/>
          <p:nvPr/>
        </p:nvSpPr>
        <p:spPr>
          <a:xfrm>
            <a:off x="3635896" y="1607060"/>
            <a:ext cx="4442248" cy="8858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2400" dirty="0" smtClean="0"/>
              <a:t>Observa lo que tienes en tu proyecto ahora mismo</a:t>
            </a:r>
          </a:p>
        </p:txBody>
      </p:sp>
      <p:sp>
        <p:nvSpPr>
          <p:cNvPr id="17" name="Elipse 16"/>
          <p:cNvSpPr/>
          <p:nvPr/>
        </p:nvSpPr>
        <p:spPr>
          <a:xfrm>
            <a:off x="6012160" y="4689140"/>
            <a:ext cx="1530896" cy="360041"/>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4325" t="10800" r="81500" b="71000"/>
          <a:stretch/>
        </p:blipFill>
        <p:spPr>
          <a:xfrm>
            <a:off x="683568" y="1795562"/>
            <a:ext cx="2532259" cy="1828854"/>
          </a:xfrm>
          <a:prstGeom prst="rect">
            <a:avLst/>
          </a:prstGeom>
        </p:spPr>
      </p:pic>
      <p:sp>
        <p:nvSpPr>
          <p:cNvPr id="12" name="Rectángulo 11"/>
          <p:cNvSpPr/>
          <p:nvPr/>
        </p:nvSpPr>
        <p:spPr>
          <a:xfrm>
            <a:off x="3613648" y="4236441"/>
            <a:ext cx="4464496" cy="19288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b="1" dirty="0" err="1"/>
              <a:t>n</a:t>
            </a:r>
            <a:r>
              <a:rPr lang="es-ES" sz="2400" b="1" dirty="0" err="1" smtClean="0"/>
              <a:t>ode_modules</a:t>
            </a:r>
            <a:endParaRPr lang="es-ES" sz="2400" b="1" dirty="0"/>
          </a:p>
          <a:p>
            <a:pPr algn="ctr"/>
            <a:endParaRPr lang="es-ES" b="1" dirty="0"/>
          </a:p>
          <a:p>
            <a:pPr algn="ctr"/>
            <a:r>
              <a:rPr lang="es-ES" dirty="0" smtClean="0"/>
              <a:t>Al instalar el paquete </a:t>
            </a:r>
            <a:r>
              <a:rPr lang="es-ES" dirty="0" err="1" smtClean="0"/>
              <a:t>express</a:t>
            </a:r>
            <a:r>
              <a:rPr lang="es-ES" dirty="0" smtClean="0"/>
              <a:t> se ha creado el directorio </a:t>
            </a:r>
            <a:r>
              <a:rPr lang="es-ES" dirty="0" err="1" smtClean="0"/>
              <a:t>node_modules</a:t>
            </a:r>
            <a:r>
              <a:rPr lang="es-ES" dirty="0" smtClean="0"/>
              <a:t> que a partir de ahora albergará todos los paquetes que vayas instalando</a:t>
            </a:r>
            <a:endParaRPr lang="es-ES" b="1" dirty="0" smtClean="0"/>
          </a:p>
        </p:txBody>
      </p:sp>
    </p:spTree>
    <p:extLst>
      <p:ext uri="{BB962C8B-B14F-4D97-AF65-F5344CB8AC3E}">
        <p14:creationId xmlns:p14="http://schemas.microsoft.com/office/powerpoint/2010/main" val="1774917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588" t="15001" r="22438" b="22000"/>
          <a:stretch/>
        </p:blipFill>
        <p:spPr>
          <a:xfrm>
            <a:off x="310570" y="1560150"/>
            <a:ext cx="7176673" cy="4893186"/>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ahora index.js</a:t>
            </a:r>
            <a:endParaRPr lang="es-ES" dirty="0"/>
          </a:p>
        </p:txBody>
      </p:sp>
      <p:sp>
        <p:nvSpPr>
          <p:cNvPr id="3" name="Rectángulo 2"/>
          <p:cNvSpPr/>
          <p:nvPr/>
        </p:nvSpPr>
        <p:spPr>
          <a:xfrm>
            <a:off x="6732240" y="3933056"/>
            <a:ext cx="2221832" cy="19659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dirty="0" smtClean="0"/>
              <a:t>Crea el fichero </a:t>
            </a:r>
            <a:r>
              <a:rPr lang="es-ES" sz="2400" b="1" dirty="0" smtClean="0"/>
              <a:t>index.js</a:t>
            </a:r>
            <a:r>
              <a:rPr lang="es-ES" sz="2400" dirty="0" smtClean="0"/>
              <a:t> y copia el siguiente código</a:t>
            </a:r>
          </a:p>
        </p:txBody>
      </p:sp>
    </p:spTree>
    <p:extLst>
      <p:ext uri="{BB962C8B-B14F-4D97-AF65-F5344CB8AC3E}">
        <p14:creationId xmlns:p14="http://schemas.microsoft.com/office/powerpoint/2010/main" val="3914292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588" t="15001" r="22438" b="22000"/>
          <a:stretch/>
        </p:blipFill>
        <p:spPr>
          <a:xfrm>
            <a:off x="310570" y="1560150"/>
            <a:ext cx="7176673" cy="4893186"/>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ahora index.js</a:t>
            </a:r>
            <a:endParaRPr lang="es-ES" dirty="0"/>
          </a:p>
        </p:txBody>
      </p:sp>
      <p:sp>
        <p:nvSpPr>
          <p:cNvPr id="3" name="Rectángulo 2"/>
          <p:cNvSpPr/>
          <p:nvPr/>
        </p:nvSpPr>
        <p:spPr>
          <a:xfrm>
            <a:off x="5018874" y="1700808"/>
            <a:ext cx="3820326" cy="46698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dirty="0" smtClean="0"/>
              <a:t>Importa la librería </a:t>
            </a:r>
            <a:r>
              <a:rPr lang="es-ES" sz="2400" dirty="0" err="1" smtClean="0"/>
              <a:t>express</a:t>
            </a:r>
            <a:endParaRPr lang="es-ES" sz="2400" dirty="0" smtClean="0"/>
          </a:p>
        </p:txBody>
      </p:sp>
      <p:sp>
        <p:nvSpPr>
          <p:cNvPr id="9" name="Elipse 8"/>
          <p:cNvSpPr/>
          <p:nvPr/>
        </p:nvSpPr>
        <p:spPr>
          <a:xfrm>
            <a:off x="304800" y="1417639"/>
            <a:ext cx="3763144" cy="571202"/>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03162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588" t="15001" r="22438" b="22000"/>
          <a:stretch/>
        </p:blipFill>
        <p:spPr>
          <a:xfrm>
            <a:off x="310570" y="1560150"/>
            <a:ext cx="7176673" cy="4893186"/>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ahora index.js</a:t>
            </a:r>
            <a:endParaRPr lang="es-ES" dirty="0"/>
          </a:p>
        </p:txBody>
      </p:sp>
      <p:sp>
        <p:nvSpPr>
          <p:cNvPr id="3" name="Rectángulo 2"/>
          <p:cNvSpPr/>
          <p:nvPr/>
        </p:nvSpPr>
        <p:spPr>
          <a:xfrm>
            <a:off x="5796136" y="1700808"/>
            <a:ext cx="3043064" cy="12961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dirty="0" smtClean="0"/>
              <a:t>Empezamos a usar </a:t>
            </a:r>
            <a:r>
              <a:rPr lang="es-ES" sz="2400" dirty="0" err="1" smtClean="0"/>
              <a:t>express</a:t>
            </a:r>
            <a:r>
              <a:rPr lang="es-ES" sz="2400" dirty="0" smtClean="0"/>
              <a:t> usando la constante </a:t>
            </a:r>
            <a:r>
              <a:rPr lang="es-ES" sz="2400" b="1" dirty="0" err="1" smtClean="0"/>
              <a:t>app</a:t>
            </a:r>
            <a:endParaRPr lang="es-ES" sz="2400" b="1" dirty="0" smtClean="0"/>
          </a:p>
        </p:txBody>
      </p:sp>
      <p:sp>
        <p:nvSpPr>
          <p:cNvPr id="9" name="Elipse 8"/>
          <p:cNvSpPr/>
          <p:nvPr/>
        </p:nvSpPr>
        <p:spPr>
          <a:xfrm>
            <a:off x="304800" y="1916832"/>
            <a:ext cx="2611016" cy="430977"/>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21210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dirty="0" smtClean="0"/>
              <a:t>Dónde </a:t>
            </a:r>
            <a:r>
              <a:rPr lang="es-ES" dirty="0" smtClean="0"/>
              <a:t>corre </a:t>
            </a:r>
            <a:r>
              <a:rPr lang="es-ES" dirty="0" err="1" smtClean="0"/>
              <a:t>Ionic</a:t>
            </a:r>
            <a:r>
              <a:rPr lang="es-ES" dirty="0" smtClean="0"/>
              <a:t>?</a:t>
            </a:r>
            <a:endParaRPr lang="es-ES"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5214" r="45275" b="51764"/>
          <a:stretch/>
        </p:blipFill>
        <p:spPr>
          <a:xfrm>
            <a:off x="683568" y="1556792"/>
            <a:ext cx="7906245" cy="2376264"/>
          </a:xfrm>
          <a:prstGeom prst="rect">
            <a:avLst/>
          </a:prstGeom>
        </p:spPr>
      </p:pic>
      <p:sp>
        <p:nvSpPr>
          <p:cNvPr id="3" name="Elipse 2"/>
          <p:cNvSpPr/>
          <p:nvPr/>
        </p:nvSpPr>
        <p:spPr>
          <a:xfrm>
            <a:off x="6372200" y="3212976"/>
            <a:ext cx="432048"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87783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588" t="15001" r="22438" b="22000"/>
          <a:stretch/>
        </p:blipFill>
        <p:spPr>
          <a:xfrm>
            <a:off x="310570" y="1560150"/>
            <a:ext cx="7176673" cy="4893186"/>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ahora index.js</a:t>
            </a:r>
            <a:endParaRPr lang="es-ES" dirty="0"/>
          </a:p>
        </p:txBody>
      </p:sp>
      <p:sp>
        <p:nvSpPr>
          <p:cNvPr id="3" name="Rectángulo 2"/>
          <p:cNvSpPr/>
          <p:nvPr/>
        </p:nvSpPr>
        <p:spPr>
          <a:xfrm>
            <a:off x="6444208" y="1700808"/>
            <a:ext cx="2394992" cy="46085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dirty="0" smtClean="0"/>
              <a:t>Podemos usar la librería </a:t>
            </a:r>
            <a:r>
              <a:rPr lang="es-ES" sz="2400" dirty="0" err="1" smtClean="0"/>
              <a:t>express</a:t>
            </a:r>
            <a:r>
              <a:rPr lang="es-ES" sz="2400" dirty="0" smtClean="0"/>
              <a:t> para contenidos </a:t>
            </a:r>
            <a:r>
              <a:rPr lang="es-ES" sz="2400" dirty="0" err="1" smtClean="0"/>
              <a:t>application</a:t>
            </a:r>
            <a:r>
              <a:rPr lang="es-ES" sz="2400" dirty="0" smtClean="0"/>
              <a:t>/</a:t>
            </a:r>
            <a:r>
              <a:rPr lang="es-ES" sz="2400" dirty="0" err="1" smtClean="0"/>
              <a:t>jsony</a:t>
            </a:r>
            <a:r>
              <a:rPr lang="es-ES" sz="2400" dirty="0" smtClean="0"/>
              <a:t> </a:t>
            </a:r>
            <a:r>
              <a:rPr lang="es-ES" sz="2400" dirty="0" err="1" smtClean="0"/>
              <a:t>application</a:t>
            </a:r>
            <a:r>
              <a:rPr lang="es-ES" sz="2400" dirty="0" smtClean="0"/>
              <a:t>/x-</a:t>
            </a:r>
            <a:r>
              <a:rPr lang="es-ES" sz="2400" dirty="0" err="1" smtClean="0"/>
              <a:t>www</a:t>
            </a:r>
            <a:r>
              <a:rPr lang="es-ES" sz="2400" dirty="0" smtClean="0"/>
              <a:t>-</a:t>
            </a:r>
            <a:r>
              <a:rPr lang="es-ES" sz="2400" dirty="0" err="1" smtClean="0"/>
              <a:t>form-urlencoded</a:t>
            </a:r>
            <a:endParaRPr lang="es-ES" sz="2400" dirty="0" smtClean="0"/>
          </a:p>
          <a:p>
            <a:pPr algn="ctr"/>
            <a:endParaRPr lang="es-ES" sz="2400" b="1" dirty="0"/>
          </a:p>
          <a:p>
            <a:pPr algn="ctr"/>
            <a:r>
              <a:rPr lang="es-ES" sz="2400" b="1" dirty="0" smtClean="0"/>
              <a:t>Lo veremos un poquito más adelante</a:t>
            </a:r>
          </a:p>
        </p:txBody>
      </p:sp>
      <p:sp>
        <p:nvSpPr>
          <p:cNvPr id="9" name="Elipse 8"/>
          <p:cNvSpPr/>
          <p:nvPr/>
        </p:nvSpPr>
        <p:spPr>
          <a:xfrm>
            <a:off x="276999" y="2708920"/>
            <a:ext cx="2611016" cy="430977"/>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258452" y="3429000"/>
            <a:ext cx="5249651" cy="430977"/>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41262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588" t="15001" r="22438" b="22000"/>
          <a:stretch/>
        </p:blipFill>
        <p:spPr>
          <a:xfrm>
            <a:off x="310570" y="1560150"/>
            <a:ext cx="7176673" cy="4893186"/>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ahora index.js</a:t>
            </a:r>
            <a:endParaRPr lang="es-ES" dirty="0"/>
          </a:p>
        </p:txBody>
      </p:sp>
      <p:sp>
        <p:nvSpPr>
          <p:cNvPr id="3" name="Rectángulo 2"/>
          <p:cNvSpPr/>
          <p:nvPr/>
        </p:nvSpPr>
        <p:spPr>
          <a:xfrm>
            <a:off x="6588224" y="3861048"/>
            <a:ext cx="2394992" cy="23042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400" dirty="0" smtClean="0"/>
              <a:t>Con estas líneas arrancamos nuestra API que escuchará en el puerto 8080</a:t>
            </a:r>
            <a:endParaRPr lang="es-ES" sz="2400" b="1" dirty="0" smtClean="0"/>
          </a:p>
        </p:txBody>
      </p:sp>
      <p:sp>
        <p:nvSpPr>
          <p:cNvPr id="6" name="Elipse 5"/>
          <p:cNvSpPr/>
          <p:nvPr/>
        </p:nvSpPr>
        <p:spPr>
          <a:xfrm>
            <a:off x="179511" y="5125890"/>
            <a:ext cx="5832649" cy="1440160"/>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3903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588" t="15001" r="22438" b="22000"/>
          <a:stretch/>
        </p:blipFill>
        <p:spPr>
          <a:xfrm>
            <a:off x="310570" y="1560150"/>
            <a:ext cx="7176673" cy="4893186"/>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ahora index.js</a:t>
            </a:r>
            <a:endParaRPr lang="es-ES" dirty="0"/>
          </a:p>
        </p:txBody>
      </p:sp>
      <p:sp>
        <p:nvSpPr>
          <p:cNvPr id="3" name="Rectángulo 2"/>
          <p:cNvSpPr/>
          <p:nvPr/>
        </p:nvSpPr>
        <p:spPr>
          <a:xfrm>
            <a:off x="6732240" y="1700808"/>
            <a:ext cx="2250976" cy="367240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000" dirty="0" smtClean="0"/>
              <a:t>Y lo más importante:</a:t>
            </a:r>
          </a:p>
          <a:p>
            <a:pPr algn="ctr"/>
            <a:endParaRPr lang="es-ES" sz="2400" b="1" dirty="0"/>
          </a:p>
          <a:p>
            <a:pPr algn="ctr"/>
            <a:r>
              <a:rPr lang="es-ES" sz="2000" b="1" dirty="0" smtClean="0"/>
              <a:t>Tenemos un </a:t>
            </a:r>
            <a:r>
              <a:rPr lang="es-ES" sz="2000" b="1" dirty="0" err="1" smtClean="0"/>
              <a:t>end-point</a:t>
            </a:r>
            <a:r>
              <a:rPr lang="es-ES" sz="2000" b="1" dirty="0"/>
              <a:t> </a:t>
            </a:r>
            <a:r>
              <a:rPr lang="es-ES" sz="2000" b="1" dirty="0" smtClean="0"/>
              <a:t>que escucha en: </a:t>
            </a:r>
            <a:r>
              <a:rPr lang="es-ES" sz="1600" b="1" dirty="0" smtClean="0">
                <a:hlinkClick r:id="rId4"/>
              </a:rPr>
              <a:t>http://localhost:8080/</a:t>
            </a:r>
            <a:endParaRPr lang="es-ES" sz="1600" b="1" dirty="0" smtClean="0"/>
          </a:p>
          <a:p>
            <a:pPr algn="ctr"/>
            <a:endParaRPr lang="es-ES" sz="2400" b="1" dirty="0"/>
          </a:p>
          <a:p>
            <a:pPr algn="ctr"/>
            <a:r>
              <a:rPr lang="es-ES" sz="2000" b="1" dirty="0" smtClean="0"/>
              <a:t>Y devolverá un mensajito en formato JSON…</a:t>
            </a:r>
          </a:p>
        </p:txBody>
      </p:sp>
      <p:sp>
        <p:nvSpPr>
          <p:cNvPr id="6" name="Elipse 5"/>
          <p:cNvSpPr/>
          <p:nvPr/>
        </p:nvSpPr>
        <p:spPr>
          <a:xfrm>
            <a:off x="0" y="3838672"/>
            <a:ext cx="6588224" cy="1440160"/>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80418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Arranquemos nuestra API</a:t>
            </a:r>
            <a:endParaRPr lang="es-ES" dirty="0"/>
          </a:p>
        </p:txBody>
      </p:sp>
      <p:sp>
        <p:nvSpPr>
          <p:cNvPr id="3" name="Rectángulo 2"/>
          <p:cNvSpPr/>
          <p:nvPr/>
        </p:nvSpPr>
        <p:spPr>
          <a:xfrm>
            <a:off x="1979712" y="3140968"/>
            <a:ext cx="4960168" cy="8417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2000" dirty="0" smtClean="0"/>
              <a:t>Ahora nuestra API está escuchando en http://localhost:8080</a:t>
            </a:r>
            <a:endParaRPr lang="es-ES" sz="2000" b="1" dirty="0" smtClean="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21650" t="78000" r="31889" b="10800"/>
          <a:stretch/>
        </p:blipFill>
        <p:spPr>
          <a:xfrm>
            <a:off x="323527" y="1764058"/>
            <a:ext cx="8561527" cy="1160885"/>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2515" t="22853" r="53490" b="58300"/>
          <a:stretch/>
        </p:blipFill>
        <p:spPr>
          <a:xfrm>
            <a:off x="1259632" y="4198713"/>
            <a:ext cx="6624736" cy="2088233"/>
          </a:xfrm>
          <a:prstGeom prst="rect">
            <a:avLst/>
          </a:prstGeom>
          <a:ln>
            <a:solidFill>
              <a:schemeClr val="tx1"/>
            </a:solidFill>
          </a:ln>
        </p:spPr>
      </p:pic>
    </p:spTree>
    <p:extLst>
      <p:ext uri="{BB962C8B-B14F-4D97-AF65-F5344CB8AC3E}">
        <p14:creationId xmlns:p14="http://schemas.microsoft.com/office/powerpoint/2010/main" val="508915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Nuestra API tiene un </a:t>
            </a:r>
            <a:r>
              <a:rPr lang="es-ES" dirty="0" err="1" smtClean="0"/>
              <a:t>end-point</a:t>
            </a:r>
            <a:endParaRPr lang="es-ES" dirty="0"/>
          </a:p>
        </p:txBody>
      </p:sp>
      <p:sp>
        <p:nvSpPr>
          <p:cNvPr id="3" name="Rectángulo 2"/>
          <p:cNvSpPr/>
          <p:nvPr/>
        </p:nvSpPr>
        <p:spPr>
          <a:xfrm>
            <a:off x="1403648" y="3187986"/>
            <a:ext cx="6264696" cy="14401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2000" dirty="0" smtClean="0"/>
              <a:t>Hay que tener en cuenta que realmente estamos accediendo a un </a:t>
            </a:r>
            <a:r>
              <a:rPr lang="es-ES" sz="2000" dirty="0" err="1" smtClean="0"/>
              <a:t>end-point</a:t>
            </a:r>
            <a:r>
              <a:rPr lang="es-ES" sz="2000" dirty="0" smtClean="0"/>
              <a:t> que en este caso es:</a:t>
            </a:r>
          </a:p>
          <a:p>
            <a:pPr algn="ctr"/>
            <a:endParaRPr lang="es-ES" sz="2000" dirty="0"/>
          </a:p>
          <a:p>
            <a:pPr algn="ctr"/>
            <a:r>
              <a:rPr lang="es-ES" sz="2000" b="1" dirty="0" smtClean="0"/>
              <a:t>GET http://localhost:8080/</a:t>
            </a:r>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25790" t="34734" r="29271" b="51372"/>
          <a:stretch/>
        </p:blipFill>
        <p:spPr>
          <a:xfrm>
            <a:off x="546158" y="1574630"/>
            <a:ext cx="8280920" cy="1440159"/>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2515" t="22853" r="53490" b="63013"/>
          <a:stretch/>
        </p:blipFill>
        <p:spPr>
          <a:xfrm>
            <a:off x="1259632" y="4847782"/>
            <a:ext cx="6624736" cy="1566010"/>
          </a:xfrm>
          <a:prstGeom prst="rect">
            <a:avLst/>
          </a:prstGeom>
          <a:ln>
            <a:solidFill>
              <a:schemeClr val="tx1"/>
            </a:solidFill>
          </a:ln>
        </p:spPr>
      </p:pic>
    </p:spTree>
    <p:extLst>
      <p:ext uri="{BB962C8B-B14F-4D97-AF65-F5344CB8AC3E}">
        <p14:creationId xmlns:p14="http://schemas.microsoft.com/office/powerpoint/2010/main" val="1786080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8263" t="19990" r="21418" b="27600"/>
          <a:stretch/>
        </p:blipFill>
        <p:spPr>
          <a:xfrm>
            <a:off x="304799" y="1628800"/>
            <a:ext cx="8587681" cy="3600400"/>
          </a:xfrm>
          <a:prstGeom prst="rect">
            <a:avLst/>
          </a:prstGeom>
          <a:ln>
            <a:solidFill>
              <a:schemeClr val="tx1"/>
            </a:solidFill>
          </a:ln>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400" dirty="0" smtClean="0"/>
              <a:t>Prueba tus </a:t>
            </a:r>
            <a:r>
              <a:rPr lang="es-ES" sz="2400" dirty="0" err="1" smtClean="0"/>
              <a:t>end-points</a:t>
            </a:r>
            <a:r>
              <a:rPr lang="es-ES" sz="2400" dirty="0" smtClean="0"/>
              <a:t> con POSTMAN</a:t>
            </a:r>
            <a:endParaRPr lang="es-ES" dirty="0"/>
          </a:p>
        </p:txBody>
      </p:sp>
      <p:sp>
        <p:nvSpPr>
          <p:cNvPr id="3" name="Rectángulo 2"/>
          <p:cNvSpPr/>
          <p:nvPr/>
        </p:nvSpPr>
        <p:spPr>
          <a:xfrm>
            <a:off x="520822" y="5301208"/>
            <a:ext cx="7219530" cy="10682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000" dirty="0" smtClean="0"/>
              <a:t>Con </a:t>
            </a:r>
            <a:r>
              <a:rPr lang="es-ES" sz="2000" b="1" dirty="0" smtClean="0"/>
              <a:t>POSTMAN</a:t>
            </a:r>
            <a:r>
              <a:rPr lang="es-ES" sz="2000" dirty="0" smtClean="0"/>
              <a:t> podemos probar nuestra API accediendo a los </a:t>
            </a:r>
            <a:r>
              <a:rPr lang="es-ES" sz="2000" dirty="0" err="1" smtClean="0"/>
              <a:t>end-points</a:t>
            </a:r>
            <a:r>
              <a:rPr lang="es-ES" sz="2000" dirty="0" smtClean="0"/>
              <a:t>. En el pantallazo se muestra que accedemos a:</a:t>
            </a:r>
          </a:p>
          <a:p>
            <a:pPr algn="ctr"/>
            <a:endParaRPr lang="es-ES" sz="600" dirty="0"/>
          </a:p>
          <a:p>
            <a:pPr algn="ctr"/>
            <a:r>
              <a:rPr lang="es-ES" sz="2000" b="1" dirty="0" smtClean="0"/>
              <a:t>GET http://localhost:8080/</a:t>
            </a:r>
          </a:p>
        </p:txBody>
      </p:sp>
      <p:sp>
        <p:nvSpPr>
          <p:cNvPr id="8" name="Elipse 7"/>
          <p:cNvSpPr/>
          <p:nvPr/>
        </p:nvSpPr>
        <p:spPr>
          <a:xfrm>
            <a:off x="3419872" y="4221088"/>
            <a:ext cx="3528392" cy="864096"/>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p:cNvSpPr/>
          <p:nvPr/>
        </p:nvSpPr>
        <p:spPr>
          <a:xfrm>
            <a:off x="3275856" y="3140968"/>
            <a:ext cx="2232248" cy="360040"/>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2555776" y="1556792"/>
            <a:ext cx="4843266" cy="9242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000" dirty="0" smtClean="0"/>
              <a:t>Instala </a:t>
            </a:r>
            <a:r>
              <a:rPr lang="es-ES" sz="2000" b="1" dirty="0" smtClean="0"/>
              <a:t>POSTMAN </a:t>
            </a:r>
            <a:r>
              <a:rPr lang="es-ES" sz="2000" dirty="0" smtClean="0"/>
              <a:t>desde:</a:t>
            </a:r>
          </a:p>
          <a:p>
            <a:pPr algn="ctr"/>
            <a:endParaRPr lang="es-ES" sz="600" dirty="0"/>
          </a:p>
          <a:p>
            <a:pPr algn="ctr"/>
            <a:r>
              <a:rPr lang="es-ES" sz="2000" b="1" dirty="0"/>
              <a:t>https://www.postman.com/downloads/</a:t>
            </a:r>
            <a:endParaRPr lang="es-ES" sz="2000" b="1" dirty="0" smtClean="0"/>
          </a:p>
        </p:txBody>
      </p:sp>
    </p:spTree>
    <p:extLst>
      <p:ext uri="{BB962C8B-B14F-4D97-AF65-F5344CB8AC3E}">
        <p14:creationId xmlns:p14="http://schemas.microsoft.com/office/powerpoint/2010/main" val="1665493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861048"/>
            <a:ext cx="6267450" cy="2600325"/>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400" dirty="0" smtClean="0"/>
              <a:t>Ahora vamos a por el ORM…</a:t>
            </a:r>
            <a:endParaRPr lang="es-ES" dirty="0"/>
          </a:p>
        </p:txBody>
      </p:sp>
      <p:sp>
        <p:nvSpPr>
          <p:cNvPr id="10" name="Rectángulo 9"/>
          <p:cNvSpPr/>
          <p:nvPr/>
        </p:nvSpPr>
        <p:spPr>
          <a:xfrm>
            <a:off x="432954" y="1694116"/>
            <a:ext cx="4843266" cy="11588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sz="2000" b="1" dirty="0" smtClean="0"/>
              <a:t>ORM</a:t>
            </a:r>
            <a:r>
              <a:rPr lang="es-ES" sz="2000" dirty="0" smtClean="0"/>
              <a:t> (</a:t>
            </a:r>
            <a:r>
              <a:rPr lang="es-ES" sz="2000" dirty="0" err="1" smtClean="0"/>
              <a:t>Object</a:t>
            </a:r>
            <a:r>
              <a:rPr lang="es-ES" sz="2000" dirty="0" smtClean="0"/>
              <a:t> </a:t>
            </a:r>
            <a:r>
              <a:rPr lang="es-ES" sz="2000" dirty="0" err="1" smtClean="0"/>
              <a:t>Relationship</a:t>
            </a:r>
            <a:r>
              <a:rPr lang="es-ES" sz="2000" dirty="0" smtClean="0"/>
              <a:t> </a:t>
            </a:r>
            <a:r>
              <a:rPr lang="es-ES" sz="2000" dirty="0" err="1" smtClean="0"/>
              <a:t>Mapping</a:t>
            </a:r>
            <a:r>
              <a:rPr lang="es-ES" sz="2000" dirty="0" smtClean="0"/>
              <a:t>) permite en la práctica crear una base de datos orientada a objetos.</a:t>
            </a:r>
            <a:endParaRPr lang="es-ES" sz="2000" b="1" dirty="0" smtClean="0"/>
          </a:p>
        </p:txBody>
      </p:sp>
      <p:sp>
        <p:nvSpPr>
          <p:cNvPr id="11" name="Rectángulo 10"/>
          <p:cNvSpPr/>
          <p:nvPr/>
        </p:nvSpPr>
        <p:spPr>
          <a:xfrm>
            <a:off x="5527779" y="1698441"/>
            <a:ext cx="3292947" cy="13001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000" dirty="0" smtClean="0"/>
              <a:t>Para programar podrás usar objetos que el ORM guardará automáticamente en registros.</a:t>
            </a:r>
            <a:endParaRPr lang="es-ES" sz="2000" b="1" dirty="0" smtClean="0"/>
          </a:p>
        </p:txBody>
      </p:sp>
      <p:sp>
        <p:nvSpPr>
          <p:cNvPr id="12" name="Rectángulo 11"/>
          <p:cNvSpPr/>
          <p:nvPr/>
        </p:nvSpPr>
        <p:spPr>
          <a:xfrm>
            <a:off x="5527779" y="3184334"/>
            <a:ext cx="3280752" cy="118077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smtClean="0"/>
              <a:t>Una clase se corresponde con una tabla</a:t>
            </a:r>
          </a:p>
          <a:p>
            <a:pPr algn="ctr"/>
            <a:r>
              <a:rPr lang="es-ES" b="1" dirty="0" smtClean="0"/>
              <a:t>Un objeto se corresponde con un registro</a:t>
            </a:r>
          </a:p>
        </p:txBody>
      </p:sp>
      <p:sp>
        <p:nvSpPr>
          <p:cNvPr id="4" name="CuadroTexto 3"/>
          <p:cNvSpPr txBox="1"/>
          <p:nvPr/>
        </p:nvSpPr>
        <p:spPr>
          <a:xfrm>
            <a:off x="2699792" y="3903439"/>
            <a:ext cx="2035247" cy="923330"/>
          </a:xfrm>
          <a:prstGeom prst="rect">
            <a:avLst/>
          </a:prstGeom>
          <a:noFill/>
        </p:spPr>
        <p:txBody>
          <a:bodyPr wrap="square" rtlCol="0">
            <a:spAutoFit/>
          </a:bodyPr>
          <a:lstStyle/>
          <a:p>
            <a:r>
              <a:rPr lang="es-ES" dirty="0"/>
              <a:t>En nuestro caso </a:t>
            </a:r>
            <a:r>
              <a:rPr lang="es-ES" dirty="0" smtClean="0"/>
              <a:t>usaremos:</a:t>
            </a:r>
            <a:endParaRPr lang="es-ES" b="1" dirty="0"/>
          </a:p>
          <a:p>
            <a:endParaRPr lang="es-ES" dirty="0"/>
          </a:p>
        </p:txBody>
      </p:sp>
    </p:spTree>
    <p:extLst>
      <p:ext uri="{BB962C8B-B14F-4D97-AF65-F5344CB8AC3E}">
        <p14:creationId xmlns:p14="http://schemas.microsoft.com/office/powerpoint/2010/main" val="2220744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6180" b="3592"/>
          <a:stretch/>
        </p:blipFill>
        <p:spPr>
          <a:xfrm>
            <a:off x="216253" y="1463134"/>
            <a:ext cx="8748235" cy="5399769"/>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644" y="1628800"/>
            <a:ext cx="2016224" cy="1424318"/>
          </a:xfrm>
          <a:prstGeom prst="rect">
            <a:avLst/>
          </a:prstGeom>
        </p:spPr>
      </p:pic>
      <p:sp>
        <p:nvSpPr>
          <p:cNvPr id="2" name="Rectangle 1"/>
          <p:cNvSpPr>
            <a:spLocks noGrp="1"/>
          </p:cNvSpPr>
          <p:nvPr>
            <p:ph type="title"/>
          </p:nvPr>
        </p:nvSpPr>
        <p:spPr/>
        <p:txBody>
          <a:bodyPr>
            <a:normAutofit fontScale="90000"/>
          </a:bodyPr>
          <a:lstStyle/>
          <a:p>
            <a:r>
              <a:rPr lang="es-ES" dirty="0"/>
              <a:t>No perdamos nunca la visión global que perseguimos…</a:t>
            </a:r>
          </a:p>
        </p:txBody>
      </p:sp>
      <p:sp>
        <p:nvSpPr>
          <p:cNvPr id="6" name="CuadroTexto 5"/>
          <p:cNvSpPr txBox="1"/>
          <p:nvPr/>
        </p:nvSpPr>
        <p:spPr>
          <a:xfrm>
            <a:off x="472336" y="2823442"/>
            <a:ext cx="2167452" cy="738664"/>
          </a:xfrm>
          <a:prstGeom prst="rect">
            <a:avLst/>
          </a:prstGeom>
          <a:noFill/>
        </p:spPr>
        <p:txBody>
          <a:bodyPr wrap="square" rtlCol="0">
            <a:spAutoFit/>
          </a:bodyPr>
          <a:lstStyle/>
          <a:p>
            <a:pPr algn="ctr"/>
            <a:r>
              <a:rPr lang="es-ES" sz="1400" b="1" dirty="0" smtClean="0">
                <a:solidFill>
                  <a:srgbClr val="C00000"/>
                </a:solidFill>
              </a:rPr>
              <a:t>Un móvil, aplicación de escritorio </a:t>
            </a:r>
            <a:r>
              <a:rPr lang="es-ES" sz="1400" b="1" dirty="0" err="1" smtClean="0">
                <a:solidFill>
                  <a:srgbClr val="C00000"/>
                </a:solidFill>
              </a:rPr>
              <a:t>ó</a:t>
            </a:r>
            <a:r>
              <a:rPr lang="es-ES" sz="1400" b="1" dirty="0">
                <a:solidFill>
                  <a:srgbClr val="C00000"/>
                </a:solidFill>
              </a:rPr>
              <a:t> </a:t>
            </a:r>
            <a:r>
              <a:rPr lang="es-ES" sz="1400" b="1" dirty="0" smtClean="0">
                <a:solidFill>
                  <a:srgbClr val="C00000"/>
                </a:solidFill>
              </a:rPr>
              <a:t>navegador web</a:t>
            </a:r>
            <a:endParaRPr lang="es-ES" sz="1400" b="1" dirty="0">
              <a:solidFill>
                <a:srgbClr val="C00000"/>
              </a:solidFill>
            </a:endParaRPr>
          </a:p>
        </p:txBody>
      </p:sp>
      <p:sp>
        <p:nvSpPr>
          <p:cNvPr id="21" name="Forma libre 20"/>
          <p:cNvSpPr/>
          <p:nvPr/>
        </p:nvSpPr>
        <p:spPr>
          <a:xfrm>
            <a:off x="3732877" y="2009858"/>
            <a:ext cx="2283547" cy="3165386"/>
          </a:xfrm>
          <a:custGeom>
            <a:avLst/>
            <a:gdLst>
              <a:gd name="connsiteX0" fmla="*/ 504431 w 2495601"/>
              <a:gd name="connsiteY0" fmla="*/ 239282 h 3290131"/>
              <a:gd name="connsiteX1" fmla="*/ 504431 w 2495601"/>
              <a:gd name="connsiteY1" fmla="*/ 239282 h 3290131"/>
              <a:gd name="connsiteX2" fmla="*/ 427519 w 2495601"/>
              <a:gd name="connsiteY2" fmla="*/ 282011 h 3290131"/>
              <a:gd name="connsiteX3" fmla="*/ 401882 w 2495601"/>
              <a:gd name="connsiteY3" fmla="*/ 307649 h 3290131"/>
              <a:gd name="connsiteX4" fmla="*/ 359153 w 2495601"/>
              <a:gd name="connsiteY4" fmla="*/ 376015 h 3290131"/>
              <a:gd name="connsiteX5" fmla="*/ 342061 w 2495601"/>
              <a:gd name="connsiteY5" fmla="*/ 427290 h 3290131"/>
              <a:gd name="connsiteX6" fmla="*/ 290786 w 2495601"/>
              <a:gd name="connsiteY6" fmla="*/ 487110 h 3290131"/>
              <a:gd name="connsiteX7" fmla="*/ 273695 w 2495601"/>
              <a:gd name="connsiteY7" fmla="*/ 512748 h 3290131"/>
              <a:gd name="connsiteX8" fmla="*/ 248057 w 2495601"/>
              <a:gd name="connsiteY8" fmla="*/ 572568 h 3290131"/>
              <a:gd name="connsiteX9" fmla="*/ 230966 w 2495601"/>
              <a:gd name="connsiteY9" fmla="*/ 615297 h 3290131"/>
              <a:gd name="connsiteX10" fmla="*/ 213874 w 2495601"/>
              <a:gd name="connsiteY10" fmla="*/ 640935 h 3290131"/>
              <a:gd name="connsiteX11" fmla="*/ 196783 w 2495601"/>
              <a:gd name="connsiteY11" fmla="*/ 709301 h 3290131"/>
              <a:gd name="connsiteX12" fmla="*/ 188237 w 2495601"/>
              <a:gd name="connsiteY12" fmla="*/ 743484 h 3290131"/>
              <a:gd name="connsiteX13" fmla="*/ 145508 w 2495601"/>
              <a:gd name="connsiteY13" fmla="*/ 828942 h 3290131"/>
              <a:gd name="connsiteX14" fmla="*/ 136962 w 2495601"/>
              <a:gd name="connsiteY14" fmla="*/ 880217 h 3290131"/>
              <a:gd name="connsiteX15" fmla="*/ 111325 w 2495601"/>
              <a:gd name="connsiteY15" fmla="*/ 965675 h 3290131"/>
              <a:gd name="connsiteX16" fmla="*/ 68596 w 2495601"/>
              <a:gd name="connsiteY16" fmla="*/ 1324598 h 3290131"/>
              <a:gd name="connsiteX17" fmla="*/ 60050 w 2495601"/>
              <a:gd name="connsiteY17" fmla="*/ 1452785 h 3290131"/>
              <a:gd name="connsiteX18" fmla="*/ 34413 w 2495601"/>
              <a:gd name="connsiteY18" fmla="*/ 1572426 h 3290131"/>
              <a:gd name="connsiteX19" fmla="*/ 17321 w 2495601"/>
              <a:gd name="connsiteY19" fmla="*/ 1632247 h 3290131"/>
              <a:gd name="connsiteX20" fmla="*/ 17321 w 2495601"/>
              <a:gd name="connsiteY20" fmla="*/ 2153540 h 3290131"/>
              <a:gd name="connsiteX21" fmla="*/ 34413 w 2495601"/>
              <a:gd name="connsiteY21" fmla="*/ 2179178 h 3290131"/>
              <a:gd name="connsiteX22" fmla="*/ 51504 w 2495601"/>
              <a:gd name="connsiteY22" fmla="*/ 2324456 h 3290131"/>
              <a:gd name="connsiteX23" fmla="*/ 60050 w 2495601"/>
              <a:gd name="connsiteY23" fmla="*/ 2350094 h 3290131"/>
              <a:gd name="connsiteX24" fmla="*/ 68596 w 2495601"/>
              <a:gd name="connsiteY24" fmla="*/ 2452643 h 3290131"/>
              <a:gd name="connsiteX25" fmla="*/ 85687 w 2495601"/>
              <a:gd name="connsiteY25" fmla="*/ 2478281 h 3290131"/>
              <a:gd name="connsiteX26" fmla="*/ 102779 w 2495601"/>
              <a:gd name="connsiteY26" fmla="*/ 2521010 h 3290131"/>
              <a:gd name="connsiteX27" fmla="*/ 128416 w 2495601"/>
              <a:gd name="connsiteY27" fmla="*/ 2589376 h 3290131"/>
              <a:gd name="connsiteX28" fmla="*/ 145508 w 2495601"/>
              <a:gd name="connsiteY28" fmla="*/ 2623559 h 3290131"/>
              <a:gd name="connsiteX29" fmla="*/ 154054 w 2495601"/>
              <a:gd name="connsiteY29" fmla="*/ 2649196 h 3290131"/>
              <a:gd name="connsiteX30" fmla="*/ 213874 w 2495601"/>
              <a:gd name="connsiteY30" fmla="*/ 2717563 h 3290131"/>
              <a:gd name="connsiteX31" fmla="*/ 222420 w 2495601"/>
              <a:gd name="connsiteY31" fmla="*/ 2751746 h 3290131"/>
              <a:gd name="connsiteX32" fmla="*/ 290786 w 2495601"/>
              <a:gd name="connsiteY32" fmla="*/ 2811567 h 3290131"/>
              <a:gd name="connsiteX33" fmla="*/ 324970 w 2495601"/>
              <a:gd name="connsiteY33" fmla="*/ 2854296 h 3290131"/>
              <a:gd name="connsiteX34" fmla="*/ 359153 w 2495601"/>
              <a:gd name="connsiteY34" fmla="*/ 2897024 h 3290131"/>
              <a:gd name="connsiteX35" fmla="*/ 410427 w 2495601"/>
              <a:gd name="connsiteY35" fmla="*/ 2939753 h 3290131"/>
              <a:gd name="connsiteX36" fmla="*/ 436065 w 2495601"/>
              <a:gd name="connsiteY36" fmla="*/ 2948299 h 3290131"/>
              <a:gd name="connsiteX37" fmla="*/ 512977 w 2495601"/>
              <a:gd name="connsiteY37" fmla="*/ 2999574 h 3290131"/>
              <a:gd name="connsiteX38" fmla="*/ 538614 w 2495601"/>
              <a:gd name="connsiteY38" fmla="*/ 3016666 h 3290131"/>
              <a:gd name="connsiteX39" fmla="*/ 564252 w 2495601"/>
              <a:gd name="connsiteY39" fmla="*/ 3042303 h 3290131"/>
              <a:gd name="connsiteX40" fmla="*/ 589889 w 2495601"/>
              <a:gd name="connsiteY40" fmla="*/ 3059395 h 3290131"/>
              <a:gd name="connsiteX41" fmla="*/ 658255 w 2495601"/>
              <a:gd name="connsiteY41" fmla="*/ 3102124 h 3290131"/>
              <a:gd name="connsiteX42" fmla="*/ 726622 w 2495601"/>
              <a:gd name="connsiteY42" fmla="*/ 3153398 h 3290131"/>
              <a:gd name="connsiteX43" fmla="*/ 777897 w 2495601"/>
              <a:gd name="connsiteY43" fmla="*/ 3170490 h 3290131"/>
              <a:gd name="connsiteX44" fmla="*/ 854809 w 2495601"/>
              <a:gd name="connsiteY44" fmla="*/ 3204673 h 3290131"/>
              <a:gd name="connsiteX45" fmla="*/ 906084 w 2495601"/>
              <a:gd name="connsiteY45" fmla="*/ 3213219 h 3290131"/>
              <a:gd name="connsiteX46" fmla="*/ 1085545 w 2495601"/>
              <a:gd name="connsiteY46" fmla="*/ 3255948 h 3290131"/>
              <a:gd name="connsiteX47" fmla="*/ 1196641 w 2495601"/>
              <a:gd name="connsiteY47" fmla="*/ 3281585 h 3290131"/>
              <a:gd name="connsiteX48" fmla="*/ 1290644 w 2495601"/>
              <a:gd name="connsiteY48" fmla="*/ 3290131 h 3290131"/>
              <a:gd name="connsiteX49" fmla="*/ 1615384 w 2495601"/>
              <a:gd name="connsiteY49" fmla="*/ 3281585 h 3290131"/>
              <a:gd name="connsiteX50" fmla="*/ 1649568 w 2495601"/>
              <a:gd name="connsiteY50" fmla="*/ 3273039 h 3290131"/>
              <a:gd name="connsiteX51" fmla="*/ 1692297 w 2495601"/>
              <a:gd name="connsiteY51" fmla="*/ 3264494 h 3290131"/>
              <a:gd name="connsiteX52" fmla="*/ 1726480 w 2495601"/>
              <a:gd name="connsiteY52" fmla="*/ 3238856 h 3290131"/>
              <a:gd name="connsiteX53" fmla="*/ 1786300 w 2495601"/>
              <a:gd name="connsiteY53" fmla="*/ 3230310 h 3290131"/>
              <a:gd name="connsiteX54" fmla="*/ 1829029 w 2495601"/>
              <a:gd name="connsiteY54" fmla="*/ 3221765 h 3290131"/>
              <a:gd name="connsiteX55" fmla="*/ 1863213 w 2495601"/>
              <a:gd name="connsiteY55" fmla="*/ 3204673 h 3290131"/>
              <a:gd name="connsiteX56" fmla="*/ 1897396 w 2495601"/>
              <a:gd name="connsiteY56" fmla="*/ 3196127 h 3290131"/>
              <a:gd name="connsiteX57" fmla="*/ 1914487 w 2495601"/>
              <a:gd name="connsiteY57" fmla="*/ 3170490 h 3290131"/>
              <a:gd name="connsiteX58" fmla="*/ 1999945 w 2495601"/>
              <a:gd name="connsiteY58" fmla="*/ 3093578 h 3290131"/>
              <a:gd name="connsiteX59" fmla="*/ 2017037 w 2495601"/>
              <a:gd name="connsiteY59" fmla="*/ 3025211 h 3290131"/>
              <a:gd name="connsiteX60" fmla="*/ 2068312 w 2495601"/>
              <a:gd name="connsiteY60" fmla="*/ 2956845 h 3290131"/>
              <a:gd name="connsiteX61" fmla="*/ 2111041 w 2495601"/>
              <a:gd name="connsiteY61" fmla="*/ 2897024 h 3290131"/>
              <a:gd name="connsiteX62" fmla="*/ 2119586 w 2495601"/>
              <a:gd name="connsiteY62" fmla="*/ 2871387 h 3290131"/>
              <a:gd name="connsiteX63" fmla="*/ 2179407 w 2495601"/>
              <a:gd name="connsiteY63" fmla="*/ 2803021 h 3290131"/>
              <a:gd name="connsiteX64" fmla="*/ 2196498 w 2495601"/>
              <a:gd name="connsiteY64" fmla="*/ 2768838 h 3290131"/>
              <a:gd name="connsiteX65" fmla="*/ 2213590 w 2495601"/>
              <a:gd name="connsiteY65" fmla="*/ 2743200 h 3290131"/>
              <a:gd name="connsiteX66" fmla="*/ 2222136 w 2495601"/>
              <a:gd name="connsiteY66" fmla="*/ 2709017 h 3290131"/>
              <a:gd name="connsiteX67" fmla="*/ 2230682 w 2495601"/>
              <a:gd name="connsiteY67" fmla="*/ 2683380 h 3290131"/>
              <a:gd name="connsiteX68" fmla="*/ 2264865 w 2495601"/>
              <a:gd name="connsiteY68" fmla="*/ 2606467 h 3290131"/>
              <a:gd name="connsiteX69" fmla="*/ 2281956 w 2495601"/>
              <a:gd name="connsiteY69" fmla="*/ 2529555 h 3290131"/>
              <a:gd name="connsiteX70" fmla="*/ 2299048 w 2495601"/>
              <a:gd name="connsiteY70" fmla="*/ 2478281 h 3290131"/>
              <a:gd name="connsiteX71" fmla="*/ 2324685 w 2495601"/>
              <a:gd name="connsiteY71" fmla="*/ 2409914 h 3290131"/>
              <a:gd name="connsiteX72" fmla="*/ 2341777 w 2495601"/>
              <a:gd name="connsiteY72" fmla="*/ 2273181 h 3290131"/>
              <a:gd name="connsiteX73" fmla="*/ 2350323 w 2495601"/>
              <a:gd name="connsiteY73" fmla="*/ 2221907 h 3290131"/>
              <a:gd name="connsiteX74" fmla="*/ 2367414 w 2495601"/>
              <a:gd name="connsiteY74" fmla="*/ 2187724 h 3290131"/>
              <a:gd name="connsiteX75" fmla="*/ 2375960 w 2495601"/>
              <a:gd name="connsiteY75" fmla="*/ 2162086 h 3290131"/>
              <a:gd name="connsiteX76" fmla="*/ 2393052 w 2495601"/>
              <a:gd name="connsiteY76" fmla="*/ 2093720 h 3290131"/>
              <a:gd name="connsiteX77" fmla="*/ 2401598 w 2495601"/>
              <a:gd name="connsiteY77" fmla="*/ 2042445 h 3290131"/>
              <a:gd name="connsiteX78" fmla="*/ 2418689 w 2495601"/>
              <a:gd name="connsiteY78" fmla="*/ 2008262 h 3290131"/>
              <a:gd name="connsiteX79" fmla="*/ 2427235 w 2495601"/>
              <a:gd name="connsiteY79" fmla="*/ 1939896 h 3290131"/>
              <a:gd name="connsiteX80" fmla="*/ 2444327 w 2495601"/>
              <a:gd name="connsiteY80" fmla="*/ 1871529 h 3290131"/>
              <a:gd name="connsiteX81" fmla="*/ 2452872 w 2495601"/>
              <a:gd name="connsiteY81" fmla="*/ 1845892 h 3290131"/>
              <a:gd name="connsiteX82" fmla="*/ 2461418 w 2495601"/>
              <a:gd name="connsiteY82" fmla="*/ 1794617 h 3290131"/>
              <a:gd name="connsiteX83" fmla="*/ 2495601 w 2495601"/>
              <a:gd name="connsiteY83" fmla="*/ 1623701 h 3290131"/>
              <a:gd name="connsiteX84" fmla="*/ 2487055 w 2495601"/>
              <a:gd name="connsiteY84" fmla="*/ 1008404 h 3290131"/>
              <a:gd name="connsiteX85" fmla="*/ 2478510 w 2495601"/>
              <a:gd name="connsiteY85" fmla="*/ 940038 h 3290131"/>
              <a:gd name="connsiteX86" fmla="*/ 2461418 w 2495601"/>
              <a:gd name="connsiteY86" fmla="*/ 897309 h 3290131"/>
              <a:gd name="connsiteX87" fmla="*/ 2444327 w 2495601"/>
              <a:gd name="connsiteY87" fmla="*/ 837488 h 3290131"/>
              <a:gd name="connsiteX88" fmla="*/ 2435781 w 2495601"/>
              <a:gd name="connsiteY88" fmla="*/ 803305 h 3290131"/>
              <a:gd name="connsiteX89" fmla="*/ 2410143 w 2495601"/>
              <a:gd name="connsiteY89" fmla="*/ 760576 h 3290131"/>
              <a:gd name="connsiteX90" fmla="*/ 2401598 w 2495601"/>
              <a:gd name="connsiteY90" fmla="*/ 726393 h 3290131"/>
              <a:gd name="connsiteX91" fmla="*/ 2393052 w 2495601"/>
              <a:gd name="connsiteY91" fmla="*/ 675118 h 3290131"/>
              <a:gd name="connsiteX92" fmla="*/ 2375960 w 2495601"/>
              <a:gd name="connsiteY92" fmla="*/ 649481 h 3290131"/>
              <a:gd name="connsiteX93" fmla="*/ 2350323 w 2495601"/>
              <a:gd name="connsiteY93" fmla="*/ 495656 h 3290131"/>
              <a:gd name="connsiteX94" fmla="*/ 2333231 w 2495601"/>
              <a:gd name="connsiteY94" fmla="*/ 444381 h 3290131"/>
              <a:gd name="connsiteX95" fmla="*/ 2290502 w 2495601"/>
              <a:gd name="connsiteY95" fmla="*/ 376015 h 3290131"/>
              <a:gd name="connsiteX96" fmla="*/ 2247773 w 2495601"/>
              <a:gd name="connsiteY96" fmla="*/ 290557 h 3290131"/>
              <a:gd name="connsiteX97" fmla="*/ 2187953 w 2495601"/>
              <a:gd name="connsiteY97" fmla="*/ 205099 h 3290131"/>
              <a:gd name="connsiteX98" fmla="*/ 2179407 w 2495601"/>
              <a:gd name="connsiteY98" fmla="*/ 179462 h 3290131"/>
              <a:gd name="connsiteX99" fmla="*/ 2102495 w 2495601"/>
              <a:gd name="connsiteY99" fmla="*/ 119641 h 3290131"/>
              <a:gd name="connsiteX100" fmla="*/ 2068312 w 2495601"/>
              <a:gd name="connsiteY100" fmla="*/ 94004 h 3290131"/>
              <a:gd name="connsiteX101" fmla="*/ 1982854 w 2495601"/>
              <a:gd name="connsiteY101" fmla="*/ 68367 h 3290131"/>
              <a:gd name="connsiteX102" fmla="*/ 1957216 w 2495601"/>
              <a:gd name="connsiteY102" fmla="*/ 51275 h 3290131"/>
              <a:gd name="connsiteX103" fmla="*/ 1888850 w 2495601"/>
              <a:gd name="connsiteY103" fmla="*/ 34183 h 3290131"/>
              <a:gd name="connsiteX104" fmla="*/ 1820484 w 2495601"/>
              <a:gd name="connsiteY104" fmla="*/ 17092 h 3290131"/>
              <a:gd name="connsiteX105" fmla="*/ 1675205 w 2495601"/>
              <a:gd name="connsiteY105" fmla="*/ 8546 h 3290131"/>
              <a:gd name="connsiteX106" fmla="*/ 1581201 w 2495601"/>
              <a:gd name="connsiteY106" fmla="*/ 0 h 3290131"/>
              <a:gd name="connsiteX107" fmla="*/ 1171003 w 2495601"/>
              <a:gd name="connsiteY107" fmla="*/ 8546 h 3290131"/>
              <a:gd name="connsiteX108" fmla="*/ 1034270 w 2495601"/>
              <a:gd name="connsiteY108" fmla="*/ 25638 h 3290131"/>
              <a:gd name="connsiteX109" fmla="*/ 940267 w 2495601"/>
              <a:gd name="connsiteY109" fmla="*/ 34183 h 3290131"/>
              <a:gd name="connsiteX110" fmla="*/ 854809 w 2495601"/>
              <a:gd name="connsiteY110" fmla="*/ 51275 h 3290131"/>
              <a:gd name="connsiteX111" fmla="*/ 786442 w 2495601"/>
              <a:gd name="connsiteY111" fmla="*/ 59821 h 3290131"/>
              <a:gd name="connsiteX112" fmla="*/ 743713 w 2495601"/>
              <a:gd name="connsiteY112" fmla="*/ 68367 h 3290131"/>
              <a:gd name="connsiteX113" fmla="*/ 675347 w 2495601"/>
              <a:gd name="connsiteY113" fmla="*/ 76912 h 3290131"/>
              <a:gd name="connsiteX114" fmla="*/ 624072 w 2495601"/>
              <a:gd name="connsiteY114" fmla="*/ 85458 h 3290131"/>
              <a:gd name="connsiteX115" fmla="*/ 581343 w 2495601"/>
              <a:gd name="connsiteY115" fmla="*/ 119641 h 3290131"/>
              <a:gd name="connsiteX116" fmla="*/ 555706 w 2495601"/>
              <a:gd name="connsiteY116" fmla="*/ 128187 h 3290131"/>
              <a:gd name="connsiteX117" fmla="*/ 530069 w 2495601"/>
              <a:gd name="connsiteY117" fmla="*/ 145279 h 3290131"/>
              <a:gd name="connsiteX118" fmla="*/ 487340 w 2495601"/>
              <a:gd name="connsiteY118" fmla="*/ 230737 h 3290131"/>
              <a:gd name="connsiteX119" fmla="*/ 461702 w 2495601"/>
              <a:gd name="connsiteY119" fmla="*/ 290557 h 3290131"/>
              <a:gd name="connsiteX120" fmla="*/ 461702 w 2495601"/>
              <a:gd name="connsiteY120" fmla="*/ 367469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495601" h="3290131">
                <a:moveTo>
                  <a:pt x="504431" y="239282"/>
                </a:moveTo>
                <a:lnTo>
                  <a:pt x="504431" y="239282"/>
                </a:lnTo>
                <a:cubicBezTo>
                  <a:pt x="478794" y="253525"/>
                  <a:pt x="451921" y="265743"/>
                  <a:pt x="427519" y="282011"/>
                </a:cubicBezTo>
                <a:cubicBezTo>
                  <a:pt x="417463" y="288715"/>
                  <a:pt x="409747" y="298473"/>
                  <a:pt x="401882" y="307649"/>
                </a:cubicBezTo>
                <a:cubicBezTo>
                  <a:pt x="382595" y="330151"/>
                  <a:pt x="370097" y="348656"/>
                  <a:pt x="359153" y="376015"/>
                </a:cubicBezTo>
                <a:cubicBezTo>
                  <a:pt x="352462" y="392743"/>
                  <a:pt x="350118" y="411176"/>
                  <a:pt x="342061" y="427290"/>
                </a:cubicBezTo>
                <a:cubicBezTo>
                  <a:pt x="326056" y="459300"/>
                  <a:pt x="312169" y="461450"/>
                  <a:pt x="290786" y="487110"/>
                </a:cubicBezTo>
                <a:cubicBezTo>
                  <a:pt x="284211" y="495000"/>
                  <a:pt x="279392" y="504202"/>
                  <a:pt x="273695" y="512748"/>
                </a:cubicBezTo>
                <a:cubicBezTo>
                  <a:pt x="255908" y="583895"/>
                  <a:pt x="277567" y="513548"/>
                  <a:pt x="248057" y="572568"/>
                </a:cubicBezTo>
                <a:cubicBezTo>
                  <a:pt x="241197" y="586289"/>
                  <a:pt x="237826" y="601576"/>
                  <a:pt x="230966" y="615297"/>
                </a:cubicBezTo>
                <a:cubicBezTo>
                  <a:pt x="226373" y="624484"/>
                  <a:pt x="218467" y="631748"/>
                  <a:pt x="213874" y="640935"/>
                </a:cubicBezTo>
                <a:cubicBezTo>
                  <a:pt x="204710" y="659263"/>
                  <a:pt x="200684" y="691744"/>
                  <a:pt x="196783" y="709301"/>
                </a:cubicBezTo>
                <a:cubicBezTo>
                  <a:pt x="194235" y="720766"/>
                  <a:pt x="193097" y="732792"/>
                  <a:pt x="188237" y="743484"/>
                </a:cubicBezTo>
                <a:cubicBezTo>
                  <a:pt x="127841" y="876357"/>
                  <a:pt x="169846" y="755932"/>
                  <a:pt x="145508" y="828942"/>
                </a:cubicBezTo>
                <a:cubicBezTo>
                  <a:pt x="142659" y="846034"/>
                  <a:pt x="141165" y="863407"/>
                  <a:pt x="136962" y="880217"/>
                </a:cubicBezTo>
                <a:cubicBezTo>
                  <a:pt x="130289" y="906907"/>
                  <a:pt x="115025" y="937304"/>
                  <a:pt x="111325" y="965675"/>
                </a:cubicBezTo>
                <a:cubicBezTo>
                  <a:pt x="95742" y="1085149"/>
                  <a:pt x="76611" y="1204379"/>
                  <a:pt x="68596" y="1324598"/>
                </a:cubicBezTo>
                <a:cubicBezTo>
                  <a:pt x="65747" y="1367327"/>
                  <a:pt x="65901" y="1410363"/>
                  <a:pt x="60050" y="1452785"/>
                </a:cubicBezTo>
                <a:cubicBezTo>
                  <a:pt x="54477" y="1493188"/>
                  <a:pt x="44305" y="1532858"/>
                  <a:pt x="34413" y="1572426"/>
                </a:cubicBezTo>
                <a:cubicBezTo>
                  <a:pt x="23682" y="1615349"/>
                  <a:pt x="29581" y="1595467"/>
                  <a:pt x="17321" y="1632247"/>
                </a:cubicBezTo>
                <a:cubicBezTo>
                  <a:pt x="-8197" y="1836384"/>
                  <a:pt x="-3219" y="1770135"/>
                  <a:pt x="17321" y="2153540"/>
                </a:cubicBezTo>
                <a:cubicBezTo>
                  <a:pt x="17870" y="2163796"/>
                  <a:pt x="28716" y="2170632"/>
                  <a:pt x="34413" y="2179178"/>
                </a:cubicBezTo>
                <a:cubicBezTo>
                  <a:pt x="37804" y="2213088"/>
                  <a:pt x="43946" y="2286666"/>
                  <a:pt x="51504" y="2324456"/>
                </a:cubicBezTo>
                <a:cubicBezTo>
                  <a:pt x="53271" y="2333289"/>
                  <a:pt x="57201" y="2341548"/>
                  <a:pt x="60050" y="2350094"/>
                </a:cubicBezTo>
                <a:cubicBezTo>
                  <a:pt x="62899" y="2384277"/>
                  <a:pt x="61869" y="2419008"/>
                  <a:pt x="68596" y="2452643"/>
                </a:cubicBezTo>
                <a:cubicBezTo>
                  <a:pt x="70610" y="2462714"/>
                  <a:pt x="81094" y="2469094"/>
                  <a:pt x="85687" y="2478281"/>
                </a:cubicBezTo>
                <a:cubicBezTo>
                  <a:pt x="92547" y="2492002"/>
                  <a:pt x="97393" y="2506647"/>
                  <a:pt x="102779" y="2521010"/>
                </a:cubicBezTo>
                <a:cubicBezTo>
                  <a:pt x="119691" y="2566106"/>
                  <a:pt x="101995" y="2529928"/>
                  <a:pt x="128416" y="2589376"/>
                </a:cubicBezTo>
                <a:cubicBezTo>
                  <a:pt x="133590" y="2601017"/>
                  <a:pt x="140490" y="2611850"/>
                  <a:pt x="145508" y="2623559"/>
                </a:cubicBezTo>
                <a:cubicBezTo>
                  <a:pt x="149057" y="2631839"/>
                  <a:pt x="149280" y="2641557"/>
                  <a:pt x="154054" y="2649196"/>
                </a:cubicBezTo>
                <a:cubicBezTo>
                  <a:pt x="171442" y="2677016"/>
                  <a:pt x="191470" y="2695159"/>
                  <a:pt x="213874" y="2717563"/>
                </a:cubicBezTo>
                <a:cubicBezTo>
                  <a:pt x="216723" y="2728957"/>
                  <a:pt x="216195" y="2741786"/>
                  <a:pt x="222420" y="2751746"/>
                </a:cubicBezTo>
                <a:cubicBezTo>
                  <a:pt x="235435" y="2772570"/>
                  <a:pt x="271324" y="2796970"/>
                  <a:pt x="290786" y="2811567"/>
                </a:cubicBezTo>
                <a:cubicBezTo>
                  <a:pt x="307423" y="2861477"/>
                  <a:pt x="286315" y="2815641"/>
                  <a:pt x="324970" y="2854296"/>
                </a:cubicBezTo>
                <a:cubicBezTo>
                  <a:pt x="337867" y="2867193"/>
                  <a:pt x="347142" y="2883297"/>
                  <a:pt x="359153" y="2897024"/>
                </a:cubicBezTo>
                <a:cubicBezTo>
                  <a:pt x="373855" y="2913826"/>
                  <a:pt x="390199" y="2929639"/>
                  <a:pt x="410427" y="2939753"/>
                </a:cubicBezTo>
                <a:cubicBezTo>
                  <a:pt x="418484" y="2943782"/>
                  <a:pt x="427519" y="2945450"/>
                  <a:pt x="436065" y="2948299"/>
                </a:cubicBezTo>
                <a:lnTo>
                  <a:pt x="512977" y="2999574"/>
                </a:lnTo>
                <a:cubicBezTo>
                  <a:pt x="521523" y="3005271"/>
                  <a:pt x="531351" y="3009404"/>
                  <a:pt x="538614" y="3016666"/>
                </a:cubicBezTo>
                <a:cubicBezTo>
                  <a:pt x="547160" y="3025212"/>
                  <a:pt x="554968" y="3034566"/>
                  <a:pt x="564252" y="3042303"/>
                </a:cubicBezTo>
                <a:cubicBezTo>
                  <a:pt x="572142" y="3048878"/>
                  <a:pt x="581179" y="3053951"/>
                  <a:pt x="589889" y="3059395"/>
                </a:cubicBezTo>
                <a:cubicBezTo>
                  <a:pt x="616233" y="3075860"/>
                  <a:pt x="634375" y="3084757"/>
                  <a:pt x="658255" y="3102124"/>
                </a:cubicBezTo>
                <a:cubicBezTo>
                  <a:pt x="681293" y="3118879"/>
                  <a:pt x="699598" y="3144390"/>
                  <a:pt x="726622" y="3153398"/>
                </a:cubicBezTo>
                <a:cubicBezTo>
                  <a:pt x="743714" y="3159095"/>
                  <a:pt x="761783" y="3162433"/>
                  <a:pt x="777897" y="3170490"/>
                </a:cubicBezTo>
                <a:cubicBezTo>
                  <a:pt x="800426" y="3181754"/>
                  <a:pt x="830808" y="3198127"/>
                  <a:pt x="854809" y="3204673"/>
                </a:cubicBezTo>
                <a:cubicBezTo>
                  <a:pt x="871526" y="3209232"/>
                  <a:pt x="888992" y="3210370"/>
                  <a:pt x="906084" y="3213219"/>
                </a:cubicBezTo>
                <a:cubicBezTo>
                  <a:pt x="1116645" y="3283405"/>
                  <a:pt x="827112" y="3191338"/>
                  <a:pt x="1085545" y="3255948"/>
                </a:cubicBezTo>
                <a:cubicBezTo>
                  <a:pt x="1116668" y="3263729"/>
                  <a:pt x="1172078" y="3277901"/>
                  <a:pt x="1196641" y="3281585"/>
                </a:cubicBezTo>
                <a:cubicBezTo>
                  <a:pt x="1227756" y="3286252"/>
                  <a:pt x="1259310" y="3287282"/>
                  <a:pt x="1290644" y="3290131"/>
                </a:cubicBezTo>
                <a:cubicBezTo>
                  <a:pt x="1398891" y="3287282"/>
                  <a:pt x="1507222" y="3286736"/>
                  <a:pt x="1615384" y="3281585"/>
                </a:cubicBezTo>
                <a:cubicBezTo>
                  <a:pt x="1627116" y="3281026"/>
                  <a:pt x="1638102" y="3275587"/>
                  <a:pt x="1649568" y="3273039"/>
                </a:cubicBezTo>
                <a:cubicBezTo>
                  <a:pt x="1663747" y="3269888"/>
                  <a:pt x="1678054" y="3267342"/>
                  <a:pt x="1692297" y="3264494"/>
                </a:cubicBezTo>
                <a:cubicBezTo>
                  <a:pt x="1703691" y="3255948"/>
                  <a:pt x="1713095" y="3243724"/>
                  <a:pt x="1726480" y="3238856"/>
                </a:cubicBezTo>
                <a:cubicBezTo>
                  <a:pt x="1745410" y="3231972"/>
                  <a:pt x="1766432" y="3233621"/>
                  <a:pt x="1786300" y="3230310"/>
                </a:cubicBezTo>
                <a:cubicBezTo>
                  <a:pt x="1800627" y="3227922"/>
                  <a:pt x="1814786" y="3224613"/>
                  <a:pt x="1829029" y="3221765"/>
                </a:cubicBezTo>
                <a:cubicBezTo>
                  <a:pt x="1840424" y="3216068"/>
                  <a:pt x="1851285" y="3209146"/>
                  <a:pt x="1863213" y="3204673"/>
                </a:cubicBezTo>
                <a:cubicBezTo>
                  <a:pt x="1874210" y="3200549"/>
                  <a:pt x="1887624" y="3202642"/>
                  <a:pt x="1897396" y="3196127"/>
                </a:cubicBezTo>
                <a:cubicBezTo>
                  <a:pt x="1905942" y="3190430"/>
                  <a:pt x="1906758" y="3177253"/>
                  <a:pt x="1914487" y="3170490"/>
                </a:cubicBezTo>
                <a:cubicBezTo>
                  <a:pt x="2017856" y="3080043"/>
                  <a:pt x="1920149" y="3193323"/>
                  <a:pt x="1999945" y="3093578"/>
                </a:cubicBezTo>
                <a:cubicBezTo>
                  <a:pt x="2001430" y="3086154"/>
                  <a:pt x="2009373" y="3037255"/>
                  <a:pt x="2017037" y="3025211"/>
                </a:cubicBezTo>
                <a:cubicBezTo>
                  <a:pt x="2032330" y="3001179"/>
                  <a:pt x="2068312" y="2956845"/>
                  <a:pt x="2068312" y="2956845"/>
                </a:cubicBezTo>
                <a:cubicBezTo>
                  <a:pt x="2087619" y="2898919"/>
                  <a:pt x="2060350" y="2967991"/>
                  <a:pt x="2111041" y="2897024"/>
                </a:cubicBezTo>
                <a:cubicBezTo>
                  <a:pt x="2116277" y="2889694"/>
                  <a:pt x="2115117" y="2879208"/>
                  <a:pt x="2119586" y="2871387"/>
                </a:cubicBezTo>
                <a:cubicBezTo>
                  <a:pt x="2135276" y="2843929"/>
                  <a:pt x="2157346" y="2825082"/>
                  <a:pt x="2179407" y="2803021"/>
                </a:cubicBezTo>
                <a:cubicBezTo>
                  <a:pt x="2185104" y="2791627"/>
                  <a:pt x="2190178" y="2779899"/>
                  <a:pt x="2196498" y="2768838"/>
                </a:cubicBezTo>
                <a:cubicBezTo>
                  <a:pt x="2201594" y="2759920"/>
                  <a:pt x="2209544" y="2752641"/>
                  <a:pt x="2213590" y="2743200"/>
                </a:cubicBezTo>
                <a:cubicBezTo>
                  <a:pt x="2218217" y="2732405"/>
                  <a:pt x="2218909" y="2720310"/>
                  <a:pt x="2222136" y="2709017"/>
                </a:cubicBezTo>
                <a:cubicBezTo>
                  <a:pt x="2224611" y="2700356"/>
                  <a:pt x="2227134" y="2691660"/>
                  <a:pt x="2230682" y="2683380"/>
                </a:cubicBezTo>
                <a:cubicBezTo>
                  <a:pt x="2245939" y="2647780"/>
                  <a:pt x="2253511" y="2646208"/>
                  <a:pt x="2264865" y="2606467"/>
                </a:cubicBezTo>
                <a:cubicBezTo>
                  <a:pt x="2272080" y="2581215"/>
                  <a:pt x="2275189" y="2554931"/>
                  <a:pt x="2281956" y="2529555"/>
                </a:cubicBezTo>
                <a:cubicBezTo>
                  <a:pt x="2286598" y="2512147"/>
                  <a:pt x="2295515" y="2495947"/>
                  <a:pt x="2299048" y="2478281"/>
                </a:cubicBezTo>
                <a:cubicBezTo>
                  <a:pt x="2309608" y="2425481"/>
                  <a:pt x="2299537" y="2447638"/>
                  <a:pt x="2324685" y="2409914"/>
                </a:cubicBezTo>
                <a:cubicBezTo>
                  <a:pt x="2343507" y="2334629"/>
                  <a:pt x="2326543" y="2410287"/>
                  <a:pt x="2341777" y="2273181"/>
                </a:cubicBezTo>
                <a:cubicBezTo>
                  <a:pt x="2343691" y="2255960"/>
                  <a:pt x="2345344" y="2238503"/>
                  <a:pt x="2350323" y="2221907"/>
                </a:cubicBezTo>
                <a:cubicBezTo>
                  <a:pt x="2353984" y="2209705"/>
                  <a:pt x="2362396" y="2199433"/>
                  <a:pt x="2367414" y="2187724"/>
                </a:cubicBezTo>
                <a:cubicBezTo>
                  <a:pt x="2370962" y="2179444"/>
                  <a:pt x="2373590" y="2170777"/>
                  <a:pt x="2375960" y="2162086"/>
                </a:cubicBezTo>
                <a:cubicBezTo>
                  <a:pt x="2382141" y="2139424"/>
                  <a:pt x="2388130" y="2116689"/>
                  <a:pt x="2393052" y="2093720"/>
                </a:cubicBezTo>
                <a:cubicBezTo>
                  <a:pt x="2396683" y="2076777"/>
                  <a:pt x="2396619" y="2059042"/>
                  <a:pt x="2401598" y="2042445"/>
                </a:cubicBezTo>
                <a:cubicBezTo>
                  <a:pt x="2405259" y="2030243"/>
                  <a:pt x="2412992" y="2019656"/>
                  <a:pt x="2418689" y="2008262"/>
                </a:cubicBezTo>
                <a:cubicBezTo>
                  <a:pt x="2421538" y="1985473"/>
                  <a:pt x="2423003" y="1962469"/>
                  <a:pt x="2427235" y="1939896"/>
                </a:cubicBezTo>
                <a:cubicBezTo>
                  <a:pt x="2431564" y="1916808"/>
                  <a:pt x="2438146" y="1894192"/>
                  <a:pt x="2444327" y="1871529"/>
                </a:cubicBezTo>
                <a:cubicBezTo>
                  <a:pt x="2446697" y="1862839"/>
                  <a:pt x="2450918" y="1854685"/>
                  <a:pt x="2452872" y="1845892"/>
                </a:cubicBezTo>
                <a:cubicBezTo>
                  <a:pt x="2456631" y="1828977"/>
                  <a:pt x="2457787" y="1811560"/>
                  <a:pt x="2461418" y="1794617"/>
                </a:cubicBezTo>
                <a:cubicBezTo>
                  <a:pt x="2499661" y="1616156"/>
                  <a:pt x="2455845" y="1862244"/>
                  <a:pt x="2495601" y="1623701"/>
                </a:cubicBezTo>
                <a:cubicBezTo>
                  <a:pt x="2492752" y="1418602"/>
                  <a:pt x="2492181" y="1213459"/>
                  <a:pt x="2487055" y="1008404"/>
                </a:cubicBezTo>
                <a:cubicBezTo>
                  <a:pt x="2486481" y="985445"/>
                  <a:pt x="2483674" y="962416"/>
                  <a:pt x="2478510" y="940038"/>
                </a:cubicBezTo>
                <a:cubicBezTo>
                  <a:pt x="2475061" y="925091"/>
                  <a:pt x="2466269" y="911862"/>
                  <a:pt x="2461418" y="897309"/>
                </a:cubicBezTo>
                <a:cubicBezTo>
                  <a:pt x="2454860" y="877635"/>
                  <a:pt x="2449783" y="857495"/>
                  <a:pt x="2444327" y="837488"/>
                </a:cubicBezTo>
                <a:cubicBezTo>
                  <a:pt x="2441237" y="826157"/>
                  <a:pt x="2440551" y="814038"/>
                  <a:pt x="2435781" y="803305"/>
                </a:cubicBezTo>
                <a:cubicBezTo>
                  <a:pt x="2429035" y="788127"/>
                  <a:pt x="2418689" y="774819"/>
                  <a:pt x="2410143" y="760576"/>
                </a:cubicBezTo>
                <a:cubicBezTo>
                  <a:pt x="2407295" y="749182"/>
                  <a:pt x="2403901" y="737910"/>
                  <a:pt x="2401598" y="726393"/>
                </a:cubicBezTo>
                <a:cubicBezTo>
                  <a:pt x="2398200" y="709402"/>
                  <a:pt x="2398532" y="691556"/>
                  <a:pt x="2393052" y="675118"/>
                </a:cubicBezTo>
                <a:cubicBezTo>
                  <a:pt x="2389804" y="665374"/>
                  <a:pt x="2381657" y="658027"/>
                  <a:pt x="2375960" y="649481"/>
                </a:cubicBezTo>
                <a:cubicBezTo>
                  <a:pt x="2367330" y="563187"/>
                  <a:pt x="2372508" y="573303"/>
                  <a:pt x="2350323" y="495656"/>
                </a:cubicBezTo>
                <a:cubicBezTo>
                  <a:pt x="2345374" y="478333"/>
                  <a:pt x="2341288" y="460495"/>
                  <a:pt x="2333231" y="444381"/>
                </a:cubicBezTo>
                <a:cubicBezTo>
                  <a:pt x="2321213" y="420345"/>
                  <a:pt x="2290502" y="376015"/>
                  <a:pt x="2290502" y="376015"/>
                </a:cubicBezTo>
                <a:cubicBezTo>
                  <a:pt x="2271155" y="298631"/>
                  <a:pt x="2298647" y="392308"/>
                  <a:pt x="2247773" y="290557"/>
                </a:cubicBezTo>
                <a:cubicBezTo>
                  <a:pt x="2220732" y="236474"/>
                  <a:pt x="2238837" y="266161"/>
                  <a:pt x="2187953" y="205099"/>
                </a:cubicBezTo>
                <a:cubicBezTo>
                  <a:pt x="2185104" y="196553"/>
                  <a:pt x="2184937" y="186572"/>
                  <a:pt x="2179407" y="179462"/>
                </a:cubicBezTo>
                <a:cubicBezTo>
                  <a:pt x="2139056" y="127582"/>
                  <a:pt x="2144618" y="133683"/>
                  <a:pt x="2102495" y="119641"/>
                </a:cubicBezTo>
                <a:cubicBezTo>
                  <a:pt x="2091101" y="111095"/>
                  <a:pt x="2081051" y="100374"/>
                  <a:pt x="2068312" y="94004"/>
                </a:cubicBezTo>
                <a:cubicBezTo>
                  <a:pt x="2047501" y="83598"/>
                  <a:pt x="2007392" y="74501"/>
                  <a:pt x="1982854" y="68367"/>
                </a:cubicBezTo>
                <a:cubicBezTo>
                  <a:pt x="1974308" y="62670"/>
                  <a:pt x="1966403" y="55868"/>
                  <a:pt x="1957216" y="51275"/>
                </a:cubicBezTo>
                <a:cubicBezTo>
                  <a:pt x="1938545" y="41939"/>
                  <a:pt x="1906960" y="38362"/>
                  <a:pt x="1888850" y="34183"/>
                </a:cubicBezTo>
                <a:cubicBezTo>
                  <a:pt x="1865962" y="28901"/>
                  <a:pt x="1843807" y="19891"/>
                  <a:pt x="1820484" y="17092"/>
                </a:cubicBezTo>
                <a:cubicBezTo>
                  <a:pt x="1772319" y="11312"/>
                  <a:pt x="1723592" y="12002"/>
                  <a:pt x="1675205" y="8546"/>
                </a:cubicBezTo>
                <a:cubicBezTo>
                  <a:pt x="1643821" y="6304"/>
                  <a:pt x="1612536" y="2849"/>
                  <a:pt x="1581201" y="0"/>
                </a:cubicBezTo>
                <a:lnTo>
                  <a:pt x="1171003" y="8546"/>
                </a:lnTo>
                <a:cubicBezTo>
                  <a:pt x="999177" y="14371"/>
                  <a:pt x="1137100" y="12785"/>
                  <a:pt x="1034270" y="25638"/>
                </a:cubicBezTo>
                <a:cubicBezTo>
                  <a:pt x="1003049" y="29540"/>
                  <a:pt x="971601" y="31335"/>
                  <a:pt x="940267" y="34183"/>
                </a:cubicBezTo>
                <a:cubicBezTo>
                  <a:pt x="898742" y="44564"/>
                  <a:pt x="903700" y="44290"/>
                  <a:pt x="854809" y="51275"/>
                </a:cubicBezTo>
                <a:cubicBezTo>
                  <a:pt x="832073" y="54523"/>
                  <a:pt x="809141" y="56329"/>
                  <a:pt x="786442" y="59821"/>
                </a:cubicBezTo>
                <a:cubicBezTo>
                  <a:pt x="772086" y="62030"/>
                  <a:pt x="758069" y="66158"/>
                  <a:pt x="743713" y="68367"/>
                </a:cubicBezTo>
                <a:cubicBezTo>
                  <a:pt x="721014" y="71859"/>
                  <a:pt x="698082" y="73664"/>
                  <a:pt x="675347" y="76912"/>
                </a:cubicBezTo>
                <a:cubicBezTo>
                  <a:pt x="658194" y="79362"/>
                  <a:pt x="641164" y="82609"/>
                  <a:pt x="624072" y="85458"/>
                </a:cubicBezTo>
                <a:cubicBezTo>
                  <a:pt x="559633" y="106939"/>
                  <a:pt x="636564" y="75465"/>
                  <a:pt x="581343" y="119641"/>
                </a:cubicBezTo>
                <a:cubicBezTo>
                  <a:pt x="574309" y="125268"/>
                  <a:pt x="563763" y="124158"/>
                  <a:pt x="555706" y="128187"/>
                </a:cubicBezTo>
                <a:cubicBezTo>
                  <a:pt x="546520" y="132780"/>
                  <a:pt x="538615" y="139582"/>
                  <a:pt x="530069" y="145279"/>
                </a:cubicBezTo>
                <a:cubicBezTo>
                  <a:pt x="462328" y="246886"/>
                  <a:pt x="516328" y="153433"/>
                  <a:pt x="487340" y="230737"/>
                </a:cubicBezTo>
                <a:cubicBezTo>
                  <a:pt x="481859" y="245353"/>
                  <a:pt x="463218" y="272367"/>
                  <a:pt x="461702" y="290557"/>
                </a:cubicBezTo>
                <a:cubicBezTo>
                  <a:pt x="459573" y="316106"/>
                  <a:pt x="461702" y="341832"/>
                  <a:pt x="461702" y="367469"/>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s-ES"/>
          </a:p>
        </p:txBody>
      </p:sp>
      <p:sp>
        <p:nvSpPr>
          <p:cNvPr id="4" name="Flecha derecha 3"/>
          <p:cNvSpPr/>
          <p:nvPr/>
        </p:nvSpPr>
        <p:spPr>
          <a:xfrm rot="9544709">
            <a:off x="5689558" y="2842985"/>
            <a:ext cx="1948741" cy="257729"/>
          </a:xfrm>
          <a:prstGeom prst="rightArrow">
            <a:avLst>
              <a:gd name="adj1" fmla="val 38421"/>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9" name="Flecha derecha 18"/>
          <p:cNvSpPr/>
          <p:nvPr/>
        </p:nvSpPr>
        <p:spPr>
          <a:xfrm rot="16812200">
            <a:off x="656597" y="3667200"/>
            <a:ext cx="519756" cy="218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pic>
        <p:nvPicPr>
          <p:cNvPr id="20" name="Imagen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52" y="3887649"/>
            <a:ext cx="1417340" cy="1417340"/>
          </a:xfrm>
          <a:prstGeom prst="rect">
            <a:avLst/>
          </a:prstGeom>
        </p:spPr>
      </p:pic>
    </p:spTree>
    <p:extLst>
      <p:ext uri="{BB962C8B-B14F-4D97-AF65-F5344CB8AC3E}">
        <p14:creationId xmlns:p14="http://schemas.microsoft.com/office/powerpoint/2010/main" val="4277092886"/>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6180" b="3592"/>
          <a:stretch/>
        </p:blipFill>
        <p:spPr>
          <a:xfrm>
            <a:off x="216253" y="1463134"/>
            <a:ext cx="8748235" cy="5399769"/>
          </a:xfrm>
          <a:prstGeom prst="rect">
            <a:avLst/>
          </a:prstGeom>
        </p:spPr>
      </p:pic>
      <p:sp>
        <p:nvSpPr>
          <p:cNvPr id="2" name="Rectangle 1"/>
          <p:cNvSpPr>
            <a:spLocks noGrp="1"/>
          </p:cNvSpPr>
          <p:nvPr>
            <p:ph type="title"/>
          </p:nvPr>
        </p:nvSpPr>
        <p:spPr/>
        <p:txBody>
          <a:bodyPr>
            <a:normAutofit fontScale="90000"/>
          </a:bodyPr>
          <a:lstStyle/>
          <a:p>
            <a:r>
              <a:rPr lang="es-ES" dirty="0"/>
              <a:t>No perdamos nunca la visión global que perseguimos…</a:t>
            </a:r>
          </a:p>
        </p:txBody>
      </p:sp>
      <p:sp>
        <p:nvSpPr>
          <p:cNvPr id="5" name="Flecha derecha 4"/>
          <p:cNvSpPr/>
          <p:nvPr/>
        </p:nvSpPr>
        <p:spPr>
          <a:xfrm rot="16812200">
            <a:off x="656597" y="3667200"/>
            <a:ext cx="519756" cy="218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p:cNvSpPr txBox="1"/>
          <p:nvPr/>
        </p:nvSpPr>
        <p:spPr>
          <a:xfrm>
            <a:off x="472336" y="2823442"/>
            <a:ext cx="2167452" cy="738664"/>
          </a:xfrm>
          <a:prstGeom prst="rect">
            <a:avLst/>
          </a:prstGeom>
          <a:noFill/>
        </p:spPr>
        <p:txBody>
          <a:bodyPr wrap="square" rtlCol="0">
            <a:spAutoFit/>
          </a:bodyPr>
          <a:lstStyle/>
          <a:p>
            <a:pPr algn="ctr"/>
            <a:r>
              <a:rPr lang="es-ES" sz="1400" b="1" dirty="0" smtClean="0">
                <a:solidFill>
                  <a:srgbClr val="C00000"/>
                </a:solidFill>
              </a:rPr>
              <a:t>Un móvil, aplicación de escritorio </a:t>
            </a:r>
            <a:r>
              <a:rPr lang="es-ES" sz="1400" b="1" dirty="0" err="1" smtClean="0">
                <a:solidFill>
                  <a:srgbClr val="C00000"/>
                </a:solidFill>
              </a:rPr>
              <a:t>ó</a:t>
            </a:r>
            <a:r>
              <a:rPr lang="es-ES" sz="1400" b="1" dirty="0">
                <a:solidFill>
                  <a:srgbClr val="C00000"/>
                </a:solidFill>
              </a:rPr>
              <a:t> </a:t>
            </a:r>
            <a:r>
              <a:rPr lang="es-ES" sz="1400" b="1" dirty="0" smtClean="0">
                <a:solidFill>
                  <a:srgbClr val="C00000"/>
                </a:solidFill>
              </a:rPr>
              <a:t>navegador web</a:t>
            </a:r>
            <a:endParaRPr lang="es-ES" sz="1400" b="1" dirty="0">
              <a:solidFill>
                <a:srgbClr val="C00000"/>
              </a:solidFill>
            </a:endParaRPr>
          </a:p>
        </p:txBody>
      </p:sp>
      <p:sp>
        <p:nvSpPr>
          <p:cNvPr id="21" name="Forma libre 20"/>
          <p:cNvSpPr/>
          <p:nvPr/>
        </p:nvSpPr>
        <p:spPr>
          <a:xfrm>
            <a:off x="3732877" y="2009858"/>
            <a:ext cx="2283547" cy="3165386"/>
          </a:xfrm>
          <a:custGeom>
            <a:avLst/>
            <a:gdLst>
              <a:gd name="connsiteX0" fmla="*/ 504431 w 2495601"/>
              <a:gd name="connsiteY0" fmla="*/ 239282 h 3290131"/>
              <a:gd name="connsiteX1" fmla="*/ 504431 w 2495601"/>
              <a:gd name="connsiteY1" fmla="*/ 239282 h 3290131"/>
              <a:gd name="connsiteX2" fmla="*/ 427519 w 2495601"/>
              <a:gd name="connsiteY2" fmla="*/ 282011 h 3290131"/>
              <a:gd name="connsiteX3" fmla="*/ 401882 w 2495601"/>
              <a:gd name="connsiteY3" fmla="*/ 307649 h 3290131"/>
              <a:gd name="connsiteX4" fmla="*/ 359153 w 2495601"/>
              <a:gd name="connsiteY4" fmla="*/ 376015 h 3290131"/>
              <a:gd name="connsiteX5" fmla="*/ 342061 w 2495601"/>
              <a:gd name="connsiteY5" fmla="*/ 427290 h 3290131"/>
              <a:gd name="connsiteX6" fmla="*/ 290786 w 2495601"/>
              <a:gd name="connsiteY6" fmla="*/ 487110 h 3290131"/>
              <a:gd name="connsiteX7" fmla="*/ 273695 w 2495601"/>
              <a:gd name="connsiteY7" fmla="*/ 512748 h 3290131"/>
              <a:gd name="connsiteX8" fmla="*/ 248057 w 2495601"/>
              <a:gd name="connsiteY8" fmla="*/ 572568 h 3290131"/>
              <a:gd name="connsiteX9" fmla="*/ 230966 w 2495601"/>
              <a:gd name="connsiteY9" fmla="*/ 615297 h 3290131"/>
              <a:gd name="connsiteX10" fmla="*/ 213874 w 2495601"/>
              <a:gd name="connsiteY10" fmla="*/ 640935 h 3290131"/>
              <a:gd name="connsiteX11" fmla="*/ 196783 w 2495601"/>
              <a:gd name="connsiteY11" fmla="*/ 709301 h 3290131"/>
              <a:gd name="connsiteX12" fmla="*/ 188237 w 2495601"/>
              <a:gd name="connsiteY12" fmla="*/ 743484 h 3290131"/>
              <a:gd name="connsiteX13" fmla="*/ 145508 w 2495601"/>
              <a:gd name="connsiteY13" fmla="*/ 828942 h 3290131"/>
              <a:gd name="connsiteX14" fmla="*/ 136962 w 2495601"/>
              <a:gd name="connsiteY14" fmla="*/ 880217 h 3290131"/>
              <a:gd name="connsiteX15" fmla="*/ 111325 w 2495601"/>
              <a:gd name="connsiteY15" fmla="*/ 965675 h 3290131"/>
              <a:gd name="connsiteX16" fmla="*/ 68596 w 2495601"/>
              <a:gd name="connsiteY16" fmla="*/ 1324598 h 3290131"/>
              <a:gd name="connsiteX17" fmla="*/ 60050 w 2495601"/>
              <a:gd name="connsiteY17" fmla="*/ 1452785 h 3290131"/>
              <a:gd name="connsiteX18" fmla="*/ 34413 w 2495601"/>
              <a:gd name="connsiteY18" fmla="*/ 1572426 h 3290131"/>
              <a:gd name="connsiteX19" fmla="*/ 17321 w 2495601"/>
              <a:gd name="connsiteY19" fmla="*/ 1632247 h 3290131"/>
              <a:gd name="connsiteX20" fmla="*/ 17321 w 2495601"/>
              <a:gd name="connsiteY20" fmla="*/ 2153540 h 3290131"/>
              <a:gd name="connsiteX21" fmla="*/ 34413 w 2495601"/>
              <a:gd name="connsiteY21" fmla="*/ 2179178 h 3290131"/>
              <a:gd name="connsiteX22" fmla="*/ 51504 w 2495601"/>
              <a:gd name="connsiteY22" fmla="*/ 2324456 h 3290131"/>
              <a:gd name="connsiteX23" fmla="*/ 60050 w 2495601"/>
              <a:gd name="connsiteY23" fmla="*/ 2350094 h 3290131"/>
              <a:gd name="connsiteX24" fmla="*/ 68596 w 2495601"/>
              <a:gd name="connsiteY24" fmla="*/ 2452643 h 3290131"/>
              <a:gd name="connsiteX25" fmla="*/ 85687 w 2495601"/>
              <a:gd name="connsiteY25" fmla="*/ 2478281 h 3290131"/>
              <a:gd name="connsiteX26" fmla="*/ 102779 w 2495601"/>
              <a:gd name="connsiteY26" fmla="*/ 2521010 h 3290131"/>
              <a:gd name="connsiteX27" fmla="*/ 128416 w 2495601"/>
              <a:gd name="connsiteY27" fmla="*/ 2589376 h 3290131"/>
              <a:gd name="connsiteX28" fmla="*/ 145508 w 2495601"/>
              <a:gd name="connsiteY28" fmla="*/ 2623559 h 3290131"/>
              <a:gd name="connsiteX29" fmla="*/ 154054 w 2495601"/>
              <a:gd name="connsiteY29" fmla="*/ 2649196 h 3290131"/>
              <a:gd name="connsiteX30" fmla="*/ 213874 w 2495601"/>
              <a:gd name="connsiteY30" fmla="*/ 2717563 h 3290131"/>
              <a:gd name="connsiteX31" fmla="*/ 222420 w 2495601"/>
              <a:gd name="connsiteY31" fmla="*/ 2751746 h 3290131"/>
              <a:gd name="connsiteX32" fmla="*/ 290786 w 2495601"/>
              <a:gd name="connsiteY32" fmla="*/ 2811567 h 3290131"/>
              <a:gd name="connsiteX33" fmla="*/ 324970 w 2495601"/>
              <a:gd name="connsiteY33" fmla="*/ 2854296 h 3290131"/>
              <a:gd name="connsiteX34" fmla="*/ 359153 w 2495601"/>
              <a:gd name="connsiteY34" fmla="*/ 2897024 h 3290131"/>
              <a:gd name="connsiteX35" fmla="*/ 410427 w 2495601"/>
              <a:gd name="connsiteY35" fmla="*/ 2939753 h 3290131"/>
              <a:gd name="connsiteX36" fmla="*/ 436065 w 2495601"/>
              <a:gd name="connsiteY36" fmla="*/ 2948299 h 3290131"/>
              <a:gd name="connsiteX37" fmla="*/ 512977 w 2495601"/>
              <a:gd name="connsiteY37" fmla="*/ 2999574 h 3290131"/>
              <a:gd name="connsiteX38" fmla="*/ 538614 w 2495601"/>
              <a:gd name="connsiteY38" fmla="*/ 3016666 h 3290131"/>
              <a:gd name="connsiteX39" fmla="*/ 564252 w 2495601"/>
              <a:gd name="connsiteY39" fmla="*/ 3042303 h 3290131"/>
              <a:gd name="connsiteX40" fmla="*/ 589889 w 2495601"/>
              <a:gd name="connsiteY40" fmla="*/ 3059395 h 3290131"/>
              <a:gd name="connsiteX41" fmla="*/ 658255 w 2495601"/>
              <a:gd name="connsiteY41" fmla="*/ 3102124 h 3290131"/>
              <a:gd name="connsiteX42" fmla="*/ 726622 w 2495601"/>
              <a:gd name="connsiteY42" fmla="*/ 3153398 h 3290131"/>
              <a:gd name="connsiteX43" fmla="*/ 777897 w 2495601"/>
              <a:gd name="connsiteY43" fmla="*/ 3170490 h 3290131"/>
              <a:gd name="connsiteX44" fmla="*/ 854809 w 2495601"/>
              <a:gd name="connsiteY44" fmla="*/ 3204673 h 3290131"/>
              <a:gd name="connsiteX45" fmla="*/ 906084 w 2495601"/>
              <a:gd name="connsiteY45" fmla="*/ 3213219 h 3290131"/>
              <a:gd name="connsiteX46" fmla="*/ 1085545 w 2495601"/>
              <a:gd name="connsiteY46" fmla="*/ 3255948 h 3290131"/>
              <a:gd name="connsiteX47" fmla="*/ 1196641 w 2495601"/>
              <a:gd name="connsiteY47" fmla="*/ 3281585 h 3290131"/>
              <a:gd name="connsiteX48" fmla="*/ 1290644 w 2495601"/>
              <a:gd name="connsiteY48" fmla="*/ 3290131 h 3290131"/>
              <a:gd name="connsiteX49" fmla="*/ 1615384 w 2495601"/>
              <a:gd name="connsiteY49" fmla="*/ 3281585 h 3290131"/>
              <a:gd name="connsiteX50" fmla="*/ 1649568 w 2495601"/>
              <a:gd name="connsiteY50" fmla="*/ 3273039 h 3290131"/>
              <a:gd name="connsiteX51" fmla="*/ 1692297 w 2495601"/>
              <a:gd name="connsiteY51" fmla="*/ 3264494 h 3290131"/>
              <a:gd name="connsiteX52" fmla="*/ 1726480 w 2495601"/>
              <a:gd name="connsiteY52" fmla="*/ 3238856 h 3290131"/>
              <a:gd name="connsiteX53" fmla="*/ 1786300 w 2495601"/>
              <a:gd name="connsiteY53" fmla="*/ 3230310 h 3290131"/>
              <a:gd name="connsiteX54" fmla="*/ 1829029 w 2495601"/>
              <a:gd name="connsiteY54" fmla="*/ 3221765 h 3290131"/>
              <a:gd name="connsiteX55" fmla="*/ 1863213 w 2495601"/>
              <a:gd name="connsiteY55" fmla="*/ 3204673 h 3290131"/>
              <a:gd name="connsiteX56" fmla="*/ 1897396 w 2495601"/>
              <a:gd name="connsiteY56" fmla="*/ 3196127 h 3290131"/>
              <a:gd name="connsiteX57" fmla="*/ 1914487 w 2495601"/>
              <a:gd name="connsiteY57" fmla="*/ 3170490 h 3290131"/>
              <a:gd name="connsiteX58" fmla="*/ 1999945 w 2495601"/>
              <a:gd name="connsiteY58" fmla="*/ 3093578 h 3290131"/>
              <a:gd name="connsiteX59" fmla="*/ 2017037 w 2495601"/>
              <a:gd name="connsiteY59" fmla="*/ 3025211 h 3290131"/>
              <a:gd name="connsiteX60" fmla="*/ 2068312 w 2495601"/>
              <a:gd name="connsiteY60" fmla="*/ 2956845 h 3290131"/>
              <a:gd name="connsiteX61" fmla="*/ 2111041 w 2495601"/>
              <a:gd name="connsiteY61" fmla="*/ 2897024 h 3290131"/>
              <a:gd name="connsiteX62" fmla="*/ 2119586 w 2495601"/>
              <a:gd name="connsiteY62" fmla="*/ 2871387 h 3290131"/>
              <a:gd name="connsiteX63" fmla="*/ 2179407 w 2495601"/>
              <a:gd name="connsiteY63" fmla="*/ 2803021 h 3290131"/>
              <a:gd name="connsiteX64" fmla="*/ 2196498 w 2495601"/>
              <a:gd name="connsiteY64" fmla="*/ 2768838 h 3290131"/>
              <a:gd name="connsiteX65" fmla="*/ 2213590 w 2495601"/>
              <a:gd name="connsiteY65" fmla="*/ 2743200 h 3290131"/>
              <a:gd name="connsiteX66" fmla="*/ 2222136 w 2495601"/>
              <a:gd name="connsiteY66" fmla="*/ 2709017 h 3290131"/>
              <a:gd name="connsiteX67" fmla="*/ 2230682 w 2495601"/>
              <a:gd name="connsiteY67" fmla="*/ 2683380 h 3290131"/>
              <a:gd name="connsiteX68" fmla="*/ 2264865 w 2495601"/>
              <a:gd name="connsiteY68" fmla="*/ 2606467 h 3290131"/>
              <a:gd name="connsiteX69" fmla="*/ 2281956 w 2495601"/>
              <a:gd name="connsiteY69" fmla="*/ 2529555 h 3290131"/>
              <a:gd name="connsiteX70" fmla="*/ 2299048 w 2495601"/>
              <a:gd name="connsiteY70" fmla="*/ 2478281 h 3290131"/>
              <a:gd name="connsiteX71" fmla="*/ 2324685 w 2495601"/>
              <a:gd name="connsiteY71" fmla="*/ 2409914 h 3290131"/>
              <a:gd name="connsiteX72" fmla="*/ 2341777 w 2495601"/>
              <a:gd name="connsiteY72" fmla="*/ 2273181 h 3290131"/>
              <a:gd name="connsiteX73" fmla="*/ 2350323 w 2495601"/>
              <a:gd name="connsiteY73" fmla="*/ 2221907 h 3290131"/>
              <a:gd name="connsiteX74" fmla="*/ 2367414 w 2495601"/>
              <a:gd name="connsiteY74" fmla="*/ 2187724 h 3290131"/>
              <a:gd name="connsiteX75" fmla="*/ 2375960 w 2495601"/>
              <a:gd name="connsiteY75" fmla="*/ 2162086 h 3290131"/>
              <a:gd name="connsiteX76" fmla="*/ 2393052 w 2495601"/>
              <a:gd name="connsiteY76" fmla="*/ 2093720 h 3290131"/>
              <a:gd name="connsiteX77" fmla="*/ 2401598 w 2495601"/>
              <a:gd name="connsiteY77" fmla="*/ 2042445 h 3290131"/>
              <a:gd name="connsiteX78" fmla="*/ 2418689 w 2495601"/>
              <a:gd name="connsiteY78" fmla="*/ 2008262 h 3290131"/>
              <a:gd name="connsiteX79" fmla="*/ 2427235 w 2495601"/>
              <a:gd name="connsiteY79" fmla="*/ 1939896 h 3290131"/>
              <a:gd name="connsiteX80" fmla="*/ 2444327 w 2495601"/>
              <a:gd name="connsiteY80" fmla="*/ 1871529 h 3290131"/>
              <a:gd name="connsiteX81" fmla="*/ 2452872 w 2495601"/>
              <a:gd name="connsiteY81" fmla="*/ 1845892 h 3290131"/>
              <a:gd name="connsiteX82" fmla="*/ 2461418 w 2495601"/>
              <a:gd name="connsiteY82" fmla="*/ 1794617 h 3290131"/>
              <a:gd name="connsiteX83" fmla="*/ 2495601 w 2495601"/>
              <a:gd name="connsiteY83" fmla="*/ 1623701 h 3290131"/>
              <a:gd name="connsiteX84" fmla="*/ 2487055 w 2495601"/>
              <a:gd name="connsiteY84" fmla="*/ 1008404 h 3290131"/>
              <a:gd name="connsiteX85" fmla="*/ 2478510 w 2495601"/>
              <a:gd name="connsiteY85" fmla="*/ 940038 h 3290131"/>
              <a:gd name="connsiteX86" fmla="*/ 2461418 w 2495601"/>
              <a:gd name="connsiteY86" fmla="*/ 897309 h 3290131"/>
              <a:gd name="connsiteX87" fmla="*/ 2444327 w 2495601"/>
              <a:gd name="connsiteY87" fmla="*/ 837488 h 3290131"/>
              <a:gd name="connsiteX88" fmla="*/ 2435781 w 2495601"/>
              <a:gd name="connsiteY88" fmla="*/ 803305 h 3290131"/>
              <a:gd name="connsiteX89" fmla="*/ 2410143 w 2495601"/>
              <a:gd name="connsiteY89" fmla="*/ 760576 h 3290131"/>
              <a:gd name="connsiteX90" fmla="*/ 2401598 w 2495601"/>
              <a:gd name="connsiteY90" fmla="*/ 726393 h 3290131"/>
              <a:gd name="connsiteX91" fmla="*/ 2393052 w 2495601"/>
              <a:gd name="connsiteY91" fmla="*/ 675118 h 3290131"/>
              <a:gd name="connsiteX92" fmla="*/ 2375960 w 2495601"/>
              <a:gd name="connsiteY92" fmla="*/ 649481 h 3290131"/>
              <a:gd name="connsiteX93" fmla="*/ 2350323 w 2495601"/>
              <a:gd name="connsiteY93" fmla="*/ 495656 h 3290131"/>
              <a:gd name="connsiteX94" fmla="*/ 2333231 w 2495601"/>
              <a:gd name="connsiteY94" fmla="*/ 444381 h 3290131"/>
              <a:gd name="connsiteX95" fmla="*/ 2290502 w 2495601"/>
              <a:gd name="connsiteY95" fmla="*/ 376015 h 3290131"/>
              <a:gd name="connsiteX96" fmla="*/ 2247773 w 2495601"/>
              <a:gd name="connsiteY96" fmla="*/ 290557 h 3290131"/>
              <a:gd name="connsiteX97" fmla="*/ 2187953 w 2495601"/>
              <a:gd name="connsiteY97" fmla="*/ 205099 h 3290131"/>
              <a:gd name="connsiteX98" fmla="*/ 2179407 w 2495601"/>
              <a:gd name="connsiteY98" fmla="*/ 179462 h 3290131"/>
              <a:gd name="connsiteX99" fmla="*/ 2102495 w 2495601"/>
              <a:gd name="connsiteY99" fmla="*/ 119641 h 3290131"/>
              <a:gd name="connsiteX100" fmla="*/ 2068312 w 2495601"/>
              <a:gd name="connsiteY100" fmla="*/ 94004 h 3290131"/>
              <a:gd name="connsiteX101" fmla="*/ 1982854 w 2495601"/>
              <a:gd name="connsiteY101" fmla="*/ 68367 h 3290131"/>
              <a:gd name="connsiteX102" fmla="*/ 1957216 w 2495601"/>
              <a:gd name="connsiteY102" fmla="*/ 51275 h 3290131"/>
              <a:gd name="connsiteX103" fmla="*/ 1888850 w 2495601"/>
              <a:gd name="connsiteY103" fmla="*/ 34183 h 3290131"/>
              <a:gd name="connsiteX104" fmla="*/ 1820484 w 2495601"/>
              <a:gd name="connsiteY104" fmla="*/ 17092 h 3290131"/>
              <a:gd name="connsiteX105" fmla="*/ 1675205 w 2495601"/>
              <a:gd name="connsiteY105" fmla="*/ 8546 h 3290131"/>
              <a:gd name="connsiteX106" fmla="*/ 1581201 w 2495601"/>
              <a:gd name="connsiteY106" fmla="*/ 0 h 3290131"/>
              <a:gd name="connsiteX107" fmla="*/ 1171003 w 2495601"/>
              <a:gd name="connsiteY107" fmla="*/ 8546 h 3290131"/>
              <a:gd name="connsiteX108" fmla="*/ 1034270 w 2495601"/>
              <a:gd name="connsiteY108" fmla="*/ 25638 h 3290131"/>
              <a:gd name="connsiteX109" fmla="*/ 940267 w 2495601"/>
              <a:gd name="connsiteY109" fmla="*/ 34183 h 3290131"/>
              <a:gd name="connsiteX110" fmla="*/ 854809 w 2495601"/>
              <a:gd name="connsiteY110" fmla="*/ 51275 h 3290131"/>
              <a:gd name="connsiteX111" fmla="*/ 786442 w 2495601"/>
              <a:gd name="connsiteY111" fmla="*/ 59821 h 3290131"/>
              <a:gd name="connsiteX112" fmla="*/ 743713 w 2495601"/>
              <a:gd name="connsiteY112" fmla="*/ 68367 h 3290131"/>
              <a:gd name="connsiteX113" fmla="*/ 675347 w 2495601"/>
              <a:gd name="connsiteY113" fmla="*/ 76912 h 3290131"/>
              <a:gd name="connsiteX114" fmla="*/ 624072 w 2495601"/>
              <a:gd name="connsiteY114" fmla="*/ 85458 h 3290131"/>
              <a:gd name="connsiteX115" fmla="*/ 581343 w 2495601"/>
              <a:gd name="connsiteY115" fmla="*/ 119641 h 3290131"/>
              <a:gd name="connsiteX116" fmla="*/ 555706 w 2495601"/>
              <a:gd name="connsiteY116" fmla="*/ 128187 h 3290131"/>
              <a:gd name="connsiteX117" fmla="*/ 530069 w 2495601"/>
              <a:gd name="connsiteY117" fmla="*/ 145279 h 3290131"/>
              <a:gd name="connsiteX118" fmla="*/ 487340 w 2495601"/>
              <a:gd name="connsiteY118" fmla="*/ 230737 h 3290131"/>
              <a:gd name="connsiteX119" fmla="*/ 461702 w 2495601"/>
              <a:gd name="connsiteY119" fmla="*/ 290557 h 3290131"/>
              <a:gd name="connsiteX120" fmla="*/ 461702 w 2495601"/>
              <a:gd name="connsiteY120" fmla="*/ 367469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495601" h="3290131">
                <a:moveTo>
                  <a:pt x="504431" y="239282"/>
                </a:moveTo>
                <a:lnTo>
                  <a:pt x="504431" y="239282"/>
                </a:lnTo>
                <a:cubicBezTo>
                  <a:pt x="478794" y="253525"/>
                  <a:pt x="451921" y="265743"/>
                  <a:pt x="427519" y="282011"/>
                </a:cubicBezTo>
                <a:cubicBezTo>
                  <a:pt x="417463" y="288715"/>
                  <a:pt x="409747" y="298473"/>
                  <a:pt x="401882" y="307649"/>
                </a:cubicBezTo>
                <a:cubicBezTo>
                  <a:pt x="382595" y="330151"/>
                  <a:pt x="370097" y="348656"/>
                  <a:pt x="359153" y="376015"/>
                </a:cubicBezTo>
                <a:cubicBezTo>
                  <a:pt x="352462" y="392743"/>
                  <a:pt x="350118" y="411176"/>
                  <a:pt x="342061" y="427290"/>
                </a:cubicBezTo>
                <a:cubicBezTo>
                  <a:pt x="326056" y="459300"/>
                  <a:pt x="312169" y="461450"/>
                  <a:pt x="290786" y="487110"/>
                </a:cubicBezTo>
                <a:cubicBezTo>
                  <a:pt x="284211" y="495000"/>
                  <a:pt x="279392" y="504202"/>
                  <a:pt x="273695" y="512748"/>
                </a:cubicBezTo>
                <a:cubicBezTo>
                  <a:pt x="255908" y="583895"/>
                  <a:pt x="277567" y="513548"/>
                  <a:pt x="248057" y="572568"/>
                </a:cubicBezTo>
                <a:cubicBezTo>
                  <a:pt x="241197" y="586289"/>
                  <a:pt x="237826" y="601576"/>
                  <a:pt x="230966" y="615297"/>
                </a:cubicBezTo>
                <a:cubicBezTo>
                  <a:pt x="226373" y="624484"/>
                  <a:pt x="218467" y="631748"/>
                  <a:pt x="213874" y="640935"/>
                </a:cubicBezTo>
                <a:cubicBezTo>
                  <a:pt x="204710" y="659263"/>
                  <a:pt x="200684" y="691744"/>
                  <a:pt x="196783" y="709301"/>
                </a:cubicBezTo>
                <a:cubicBezTo>
                  <a:pt x="194235" y="720766"/>
                  <a:pt x="193097" y="732792"/>
                  <a:pt x="188237" y="743484"/>
                </a:cubicBezTo>
                <a:cubicBezTo>
                  <a:pt x="127841" y="876357"/>
                  <a:pt x="169846" y="755932"/>
                  <a:pt x="145508" y="828942"/>
                </a:cubicBezTo>
                <a:cubicBezTo>
                  <a:pt x="142659" y="846034"/>
                  <a:pt x="141165" y="863407"/>
                  <a:pt x="136962" y="880217"/>
                </a:cubicBezTo>
                <a:cubicBezTo>
                  <a:pt x="130289" y="906907"/>
                  <a:pt x="115025" y="937304"/>
                  <a:pt x="111325" y="965675"/>
                </a:cubicBezTo>
                <a:cubicBezTo>
                  <a:pt x="95742" y="1085149"/>
                  <a:pt x="76611" y="1204379"/>
                  <a:pt x="68596" y="1324598"/>
                </a:cubicBezTo>
                <a:cubicBezTo>
                  <a:pt x="65747" y="1367327"/>
                  <a:pt x="65901" y="1410363"/>
                  <a:pt x="60050" y="1452785"/>
                </a:cubicBezTo>
                <a:cubicBezTo>
                  <a:pt x="54477" y="1493188"/>
                  <a:pt x="44305" y="1532858"/>
                  <a:pt x="34413" y="1572426"/>
                </a:cubicBezTo>
                <a:cubicBezTo>
                  <a:pt x="23682" y="1615349"/>
                  <a:pt x="29581" y="1595467"/>
                  <a:pt x="17321" y="1632247"/>
                </a:cubicBezTo>
                <a:cubicBezTo>
                  <a:pt x="-8197" y="1836384"/>
                  <a:pt x="-3219" y="1770135"/>
                  <a:pt x="17321" y="2153540"/>
                </a:cubicBezTo>
                <a:cubicBezTo>
                  <a:pt x="17870" y="2163796"/>
                  <a:pt x="28716" y="2170632"/>
                  <a:pt x="34413" y="2179178"/>
                </a:cubicBezTo>
                <a:cubicBezTo>
                  <a:pt x="37804" y="2213088"/>
                  <a:pt x="43946" y="2286666"/>
                  <a:pt x="51504" y="2324456"/>
                </a:cubicBezTo>
                <a:cubicBezTo>
                  <a:pt x="53271" y="2333289"/>
                  <a:pt x="57201" y="2341548"/>
                  <a:pt x="60050" y="2350094"/>
                </a:cubicBezTo>
                <a:cubicBezTo>
                  <a:pt x="62899" y="2384277"/>
                  <a:pt x="61869" y="2419008"/>
                  <a:pt x="68596" y="2452643"/>
                </a:cubicBezTo>
                <a:cubicBezTo>
                  <a:pt x="70610" y="2462714"/>
                  <a:pt x="81094" y="2469094"/>
                  <a:pt x="85687" y="2478281"/>
                </a:cubicBezTo>
                <a:cubicBezTo>
                  <a:pt x="92547" y="2492002"/>
                  <a:pt x="97393" y="2506647"/>
                  <a:pt x="102779" y="2521010"/>
                </a:cubicBezTo>
                <a:cubicBezTo>
                  <a:pt x="119691" y="2566106"/>
                  <a:pt x="101995" y="2529928"/>
                  <a:pt x="128416" y="2589376"/>
                </a:cubicBezTo>
                <a:cubicBezTo>
                  <a:pt x="133590" y="2601017"/>
                  <a:pt x="140490" y="2611850"/>
                  <a:pt x="145508" y="2623559"/>
                </a:cubicBezTo>
                <a:cubicBezTo>
                  <a:pt x="149057" y="2631839"/>
                  <a:pt x="149280" y="2641557"/>
                  <a:pt x="154054" y="2649196"/>
                </a:cubicBezTo>
                <a:cubicBezTo>
                  <a:pt x="171442" y="2677016"/>
                  <a:pt x="191470" y="2695159"/>
                  <a:pt x="213874" y="2717563"/>
                </a:cubicBezTo>
                <a:cubicBezTo>
                  <a:pt x="216723" y="2728957"/>
                  <a:pt x="216195" y="2741786"/>
                  <a:pt x="222420" y="2751746"/>
                </a:cubicBezTo>
                <a:cubicBezTo>
                  <a:pt x="235435" y="2772570"/>
                  <a:pt x="271324" y="2796970"/>
                  <a:pt x="290786" y="2811567"/>
                </a:cubicBezTo>
                <a:cubicBezTo>
                  <a:pt x="307423" y="2861477"/>
                  <a:pt x="286315" y="2815641"/>
                  <a:pt x="324970" y="2854296"/>
                </a:cubicBezTo>
                <a:cubicBezTo>
                  <a:pt x="337867" y="2867193"/>
                  <a:pt x="347142" y="2883297"/>
                  <a:pt x="359153" y="2897024"/>
                </a:cubicBezTo>
                <a:cubicBezTo>
                  <a:pt x="373855" y="2913826"/>
                  <a:pt x="390199" y="2929639"/>
                  <a:pt x="410427" y="2939753"/>
                </a:cubicBezTo>
                <a:cubicBezTo>
                  <a:pt x="418484" y="2943782"/>
                  <a:pt x="427519" y="2945450"/>
                  <a:pt x="436065" y="2948299"/>
                </a:cubicBezTo>
                <a:lnTo>
                  <a:pt x="512977" y="2999574"/>
                </a:lnTo>
                <a:cubicBezTo>
                  <a:pt x="521523" y="3005271"/>
                  <a:pt x="531351" y="3009404"/>
                  <a:pt x="538614" y="3016666"/>
                </a:cubicBezTo>
                <a:cubicBezTo>
                  <a:pt x="547160" y="3025212"/>
                  <a:pt x="554968" y="3034566"/>
                  <a:pt x="564252" y="3042303"/>
                </a:cubicBezTo>
                <a:cubicBezTo>
                  <a:pt x="572142" y="3048878"/>
                  <a:pt x="581179" y="3053951"/>
                  <a:pt x="589889" y="3059395"/>
                </a:cubicBezTo>
                <a:cubicBezTo>
                  <a:pt x="616233" y="3075860"/>
                  <a:pt x="634375" y="3084757"/>
                  <a:pt x="658255" y="3102124"/>
                </a:cubicBezTo>
                <a:cubicBezTo>
                  <a:pt x="681293" y="3118879"/>
                  <a:pt x="699598" y="3144390"/>
                  <a:pt x="726622" y="3153398"/>
                </a:cubicBezTo>
                <a:cubicBezTo>
                  <a:pt x="743714" y="3159095"/>
                  <a:pt x="761783" y="3162433"/>
                  <a:pt x="777897" y="3170490"/>
                </a:cubicBezTo>
                <a:cubicBezTo>
                  <a:pt x="800426" y="3181754"/>
                  <a:pt x="830808" y="3198127"/>
                  <a:pt x="854809" y="3204673"/>
                </a:cubicBezTo>
                <a:cubicBezTo>
                  <a:pt x="871526" y="3209232"/>
                  <a:pt x="888992" y="3210370"/>
                  <a:pt x="906084" y="3213219"/>
                </a:cubicBezTo>
                <a:cubicBezTo>
                  <a:pt x="1116645" y="3283405"/>
                  <a:pt x="827112" y="3191338"/>
                  <a:pt x="1085545" y="3255948"/>
                </a:cubicBezTo>
                <a:cubicBezTo>
                  <a:pt x="1116668" y="3263729"/>
                  <a:pt x="1172078" y="3277901"/>
                  <a:pt x="1196641" y="3281585"/>
                </a:cubicBezTo>
                <a:cubicBezTo>
                  <a:pt x="1227756" y="3286252"/>
                  <a:pt x="1259310" y="3287282"/>
                  <a:pt x="1290644" y="3290131"/>
                </a:cubicBezTo>
                <a:cubicBezTo>
                  <a:pt x="1398891" y="3287282"/>
                  <a:pt x="1507222" y="3286736"/>
                  <a:pt x="1615384" y="3281585"/>
                </a:cubicBezTo>
                <a:cubicBezTo>
                  <a:pt x="1627116" y="3281026"/>
                  <a:pt x="1638102" y="3275587"/>
                  <a:pt x="1649568" y="3273039"/>
                </a:cubicBezTo>
                <a:cubicBezTo>
                  <a:pt x="1663747" y="3269888"/>
                  <a:pt x="1678054" y="3267342"/>
                  <a:pt x="1692297" y="3264494"/>
                </a:cubicBezTo>
                <a:cubicBezTo>
                  <a:pt x="1703691" y="3255948"/>
                  <a:pt x="1713095" y="3243724"/>
                  <a:pt x="1726480" y="3238856"/>
                </a:cubicBezTo>
                <a:cubicBezTo>
                  <a:pt x="1745410" y="3231972"/>
                  <a:pt x="1766432" y="3233621"/>
                  <a:pt x="1786300" y="3230310"/>
                </a:cubicBezTo>
                <a:cubicBezTo>
                  <a:pt x="1800627" y="3227922"/>
                  <a:pt x="1814786" y="3224613"/>
                  <a:pt x="1829029" y="3221765"/>
                </a:cubicBezTo>
                <a:cubicBezTo>
                  <a:pt x="1840424" y="3216068"/>
                  <a:pt x="1851285" y="3209146"/>
                  <a:pt x="1863213" y="3204673"/>
                </a:cubicBezTo>
                <a:cubicBezTo>
                  <a:pt x="1874210" y="3200549"/>
                  <a:pt x="1887624" y="3202642"/>
                  <a:pt x="1897396" y="3196127"/>
                </a:cubicBezTo>
                <a:cubicBezTo>
                  <a:pt x="1905942" y="3190430"/>
                  <a:pt x="1906758" y="3177253"/>
                  <a:pt x="1914487" y="3170490"/>
                </a:cubicBezTo>
                <a:cubicBezTo>
                  <a:pt x="2017856" y="3080043"/>
                  <a:pt x="1920149" y="3193323"/>
                  <a:pt x="1999945" y="3093578"/>
                </a:cubicBezTo>
                <a:cubicBezTo>
                  <a:pt x="2001430" y="3086154"/>
                  <a:pt x="2009373" y="3037255"/>
                  <a:pt x="2017037" y="3025211"/>
                </a:cubicBezTo>
                <a:cubicBezTo>
                  <a:pt x="2032330" y="3001179"/>
                  <a:pt x="2068312" y="2956845"/>
                  <a:pt x="2068312" y="2956845"/>
                </a:cubicBezTo>
                <a:cubicBezTo>
                  <a:pt x="2087619" y="2898919"/>
                  <a:pt x="2060350" y="2967991"/>
                  <a:pt x="2111041" y="2897024"/>
                </a:cubicBezTo>
                <a:cubicBezTo>
                  <a:pt x="2116277" y="2889694"/>
                  <a:pt x="2115117" y="2879208"/>
                  <a:pt x="2119586" y="2871387"/>
                </a:cubicBezTo>
                <a:cubicBezTo>
                  <a:pt x="2135276" y="2843929"/>
                  <a:pt x="2157346" y="2825082"/>
                  <a:pt x="2179407" y="2803021"/>
                </a:cubicBezTo>
                <a:cubicBezTo>
                  <a:pt x="2185104" y="2791627"/>
                  <a:pt x="2190178" y="2779899"/>
                  <a:pt x="2196498" y="2768838"/>
                </a:cubicBezTo>
                <a:cubicBezTo>
                  <a:pt x="2201594" y="2759920"/>
                  <a:pt x="2209544" y="2752641"/>
                  <a:pt x="2213590" y="2743200"/>
                </a:cubicBezTo>
                <a:cubicBezTo>
                  <a:pt x="2218217" y="2732405"/>
                  <a:pt x="2218909" y="2720310"/>
                  <a:pt x="2222136" y="2709017"/>
                </a:cubicBezTo>
                <a:cubicBezTo>
                  <a:pt x="2224611" y="2700356"/>
                  <a:pt x="2227134" y="2691660"/>
                  <a:pt x="2230682" y="2683380"/>
                </a:cubicBezTo>
                <a:cubicBezTo>
                  <a:pt x="2245939" y="2647780"/>
                  <a:pt x="2253511" y="2646208"/>
                  <a:pt x="2264865" y="2606467"/>
                </a:cubicBezTo>
                <a:cubicBezTo>
                  <a:pt x="2272080" y="2581215"/>
                  <a:pt x="2275189" y="2554931"/>
                  <a:pt x="2281956" y="2529555"/>
                </a:cubicBezTo>
                <a:cubicBezTo>
                  <a:pt x="2286598" y="2512147"/>
                  <a:pt x="2295515" y="2495947"/>
                  <a:pt x="2299048" y="2478281"/>
                </a:cubicBezTo>
                <a:cubicBezTo>
                  <a:pt x="2309608" y="2425481"/>
                  <a:pt x="2299537" y="2447638"/>
                  <a:pt x="2324685" y="2409914"/>
                </a:cubicBezTo>
                <a:cubicBezTo>
                  <a:pt x="2343507" y="2334629"/>
                  <a:pt x="2326543" y="2410287"/>
                  <a:pt x="2341777" y="2273181"/>
                </a:cubicBezTo>
                <a:cubicBezTo>
                  <a:pt x="2343691" y="2255960"/>
                  <a:pt x="2345344" y="2238503"/>
                  <a:pt x="2350323" y="2221907"/>
                </a:cubicBezTo>
                <a:cubicBezTo>
                  <a:pt x="2353984" y="2209705"/>
                  <a:pt x="2362396" y="2199433"/>
                  <a:pt x="2367414" y="2187724"/>
                </a:cubicBezTo>
                <a:cubicBezTo>
                  <a:pt x="2370962" y="2179444"/>
                  <a:pt x="2373590" y="2170777"/>
                  <a:pt x="2375960" y="2162086"/>
                </a:cubicBezTo>
                <a:cubicBezTo>
                  <a:pt x="2382141" y="2139424"/>
                  <a:pt x="2388130" y="2116689"/>
                  <a:pt x="2393052" y="2093720"/>
                </a:cubicBezTo>
                <a:cubicBezTo>
                  <a:pt x="2396683" y="2076777"/>
                  <a:pt x="2396619" y="2059042"/>
                  <a:pt x="2401598" y="2042445"/>
                </a:cubicBezTo>
                <a:cubicBezTo>
                  <a:pt x="2405259" y="2030243"/>
                  <a:pt x="2412992" y="2019656"/>
                  <a:pt x="2418689" y="2008262"/>
                </a:cubicBezTo>
                <a:cubicBezTo>
                  <a:pt x="2421538" y="1985473"/>
                  <a:pt x="2423003" y="1962469"/>
                  <a:pt x="2427235" y="1939896"/>
                </a:cubicBezTo>
                <a:cubicBezTo>
                  <a:pt x="2431564" y="1916808"/>
                  <a:pt x="2438146" y="1894192"/>
                  <a:pt x="2444327" y="1871529"/>
                </a:cubicBezTo>
                <a:cubicBezTo>
                  <a:pt x="2446697" y="1862839"/>
                  <a:pt x="2450918" y="1854685"/>
                  <a:pt x="2452872" y="1845892"/>
                </a:cubicBezTo>
                <a:cubicBezTo>
                  <a:pt x="2456631" y="1828977"/>
                  <a:pt x="2457787" y="1811560"/>
                  <a:pt x="2461418" y="1794617"/>
                </a:cubicBezTo>
                <a:cubicBezTo>
                  <a:pt x="2499661" y="1616156"/>
                  <a:pt x="2455845" y="1862244"/>
                  <a:pt x="2495601" y="1623701"/>
                </a:cubicBezTo>
                <a:cubicBezTo>
                  <a:pt x="2492752" y="1418602"/>
                  <a:pt x="2492181" y="1213459"/>
                  <a:pt x="2487055" y="1008404"/>
                </a:cubicBezTo>
                <a:cubicBezTo>
                  <a:pt x="2486481" y="985445"/>
                  <a:pt x="2483674" y="962416"/>
                  <a:pt x="2478510" y="940038"/>
                </a:cubicBezTo>
                <a:cubicBezTo>
                  <a:pt x="2475061" y="925091"/>
                  <a:pt x="2466269" y="911862"/>
                  <a:pt x="2461418" y="897309"/>
                </a:cubicBezTo>
                <a:cubicBezTo>
                  <a:pt x="2454860" y="877635"/>
                  <a:pt x="2449783" y="857495"/>
                  <a:pt x="2444327" y="837488"/>
                </a:cubicBezTo>
                <a:cubicBezTo>
                  <a:pt x="2441237" y="826157"/>
                  <a:pt x="2440551" y="814038"/>
                  <a:pt x="2435781" y="803305"/>
                </a:cubicBezTo>
                <a:cubicBezTo>
                  <a:pt x="2429035" y="788127"/>
                  <a:pt x="2418689" y="774819"/>
                  <a:pt x="2410143" y="760576"/>
                </a:cubicBezTo>
                <a:cubicBezTo>
                  <a:pt x="2407295" y="749182"/>
                  <a:pt x="2403901" y="737910"/>
                  <a:pt x="2401598" y="726393"/>
                </a:cubicBezTo>
                <a:cubicBezTo>
                  <a:pt x="2398200" y="709402"/>
                  <a:pt x="2398532" y="691556"/>
                  <a:pt x="2393052" y="675118"/>
                </a:cubicBezTo>
                <a:cubicBezTo>
                  <a:pt x="2389804" y="665374"/>
                  <a:pt x="2381657" y="658027"/>
                  <a:pt x="2375960" y="649481"/>
                </a:cubicBezTo>
                <a:cubicBezTo>
                  <a:pt x="2367330" y="563187"/>
                  <a:pt x="2372508" y="573303"/>
                  <a:pt x="2350323" y="495656"/>
                </a:cubicBezTo>
                <a:cubicBezTo>
                  <a:pt x="2345374" y="478333"/>
                  <a:pt x="2341288" y="460495"/>
                  <a:pt x="2333231" y="444381"/>
                </a:cubicBezTo>
                <a:cubicBezTo>
                  <a:pt x="2321213" y="420345"/>
                  <a:pt x="2290502" y="376015"/>
                  <a:pt x="2290502" y="376015"/>
                </a:cubicBezTo>
                <a:cubicBezTo>
                  <a:pt x="2271155" y="298631"/>
                  <a:pt x="2298647" y="392308"/>
                  <a:pt x="2247773" y="290557"/>
                </a:cubicBezTo>
                <a:cubicBezTo>
                  <a:pt x="2220732" y="236474"/>
                  <a:pt x="2238837" y="266161"/>
                  <a:pt x="2187953" y="205099"/>
                </a:cubicBezTo>
                <a:cubicBezTo>
                  <a:pt x="2185104" y="196553"/>
                  <a:pt x="2184937" y="186572"/>
                  <a:pt x="2179407" y="179462"/>
                </a:cubicBezTo>
                <a:cubicBezTo>
                  <a:pt x="2139056" y="127582"/>
                  <a:pt x="2144618" y="133683"/>
                  <a:pt x="2102495" y="119641"/>
                </a:cubicBezTo>
                <a:cubicBezTo>
                  <a:pt x="2091101" y="111095"/>
                  <a:pt x="2081051" y="100374"/>
                  <a:pt x="2068312" y="94004"/>
                </a:cubicBezTo>
                <a:cubicBezTo>
                  <a:pt x="2047501" y="83598"/>
                  <a:pt x="2007392" y="74501"/>
                  <a:pt x="1982854" y="68367"/>
                </a:cubicBezTo>
                <a:cubicBezTo>
                  <a:pt x="1974308" y="62670"/>
                  <a:pt x="1966403" y="55868"/>
                  <a:pt x="1957216" y="51275"/>
                </a:cubicBezTo>
                <a:cubicBezTo>
                  <a:pt x="1938545" y="41939"/>
                  <a:pt x="1906960" y="38362"/>
                  <a:pt x="1888850" y="34183"/>
                </a:cubicBezTo>
                <a:cubicBezTo>
                  <a:pt x="1865962" y="28901"/>
                  <a:pt x="1843807" y="19891"/>
                  <a:pt x="1820484" y="17092"/>
                </a:cubicBezTo>
                <a:cubicBezTo>
                  <a:pt x="1772319" y="11312"/>
                  <a:pt x="1723592" y="12002"/>
                  <a:pt x="1675205" y="8546"/>
                </a:cubicBezTo>
                <a:cubicBezTo>
                  <a:pt x="1643821" y="6304"/>
                  <a:pt x="1612536" y="2849"/>
                  <a:pt x="1581201" y="0"/>
                </a:cubicBezTo>
                <a:lnTo>
                  <a:pt x="1171003" y="8546"/>
                </a:lnTo>
                <a:cubicBezTo>
                  <a:pt x="999177" y="14371"/>
                  <a:pt x="1137100" y="12785"/>
                  <a:pt x="1034270" y="25638"/>
                </a:cubicBezTo>
                <a:cubicBezTo>
                  <a:pt x="1003049" y="29540"/>
                  <a:pt x="971601" y="31335"/>
                  <a:pt x="940267" y="34183"/>
                </a:cubicBezTo>
                <a:cubicBezTo>
                  <a:pt x="898742" y="44564"/>
                  <a:pt x="903700" y="44290"/>
                  <a:pt x="854809" y="51275"/>
                </a:cubicBezTo>
                <a:cubicBezTo>
                  <a:pt x="832073" y="54523"/>
                  <a:pt x="809141" y="56329"/>
                  <a:pt x="786442" y="59821"/>
                </a:cubicBezTo>
                <a:cubicBezTo>
                  <a:pt x="772086" y="62030"/>
                  <a:pt x="758069" y="66158"/>
                  <a:pt x="743713" y="68367"/>
                </a:cubicBezTo>
                <a:cubicBezTo>
                  <a:pt x="721014" y="71859"/>
                  <a:pt x="698082" y="73664"/>
                  <a:pt x="675347" y="76912"/>
                </a:cubicBezTo>
                <a:cubicBezTo>
                  <a:pt x="658194" y="79362"/>
                  <a:pt x="641164" y="82609"/>
                  <a:pt x="624072" y="85458"/>
                </a:cubicBezTo>
                <a:cubicBezTo>
                  <a:pt x="559633" y="106939"/>
                  <a:pt x="636564" y="75465"/>
                  <a:pt x="581343" y="119641"/>
                </a:cubicBezTo>
                <a:cubicBezTo>
                  <a:pt x="574309" y="125268"/>
                  <a:pt x="563763" y="124158"/>
                  <a:pt x="555706" y="128187"/>
                </a:cubicBezTo>
                <a:cubicBezTo>
                  <a:pt x="546520" y="132780"/>
                  <a:pt x="538615" y="139582"/>
                  <a:pt x="530069" y="145279"/>
                </a:cubicBezTo>
                <a:cubicBezTo>
                  <a:pt x="462328" y="246886"/>
                  <a:pt x="516328" y="153433"/>
                  <a:pt x="487340" y="230737"/>
                </a:cubicBezTo>
                <a:cubicBezTo>
                  <a:pt x="481859" y="245353"/>
                  <a:pt x="463218" y="272367"/>
                  <a:pt x="461702" y="290557"/>
                </a:cubicBezTo>
                <a:cubicBezTo>
                  <a:pt x="459573" y="316106"/>
                  <a:pt x="461702" y="341832"/>
                  <a:pt x="461702" y="367469"/>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s-ES"/>
          </a:p>
        </p:txBody>
      </p:sp>
      <p:pic>
        <p:nvPicPr>
          <p:cNvPr id="27" name="Imagen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52" y="3887649"/>
            <a:ext cx="1417340" cy="1417340"/>
          </a:xfrm>
          <a:prstGeom prst="rect">
            <a:avLst/>
          </a:prstGeom>
        </p:spPr>
      </p:pic>
      <p:sp>
        <p:nvSpPr>
          <p:cNvPr id="10" name="CuadroTexto 9"/>
          <p:cNvSpPr txBox="1"/>
          <p:nvPr/>
        </p:nvSpPr>
        <p:spPr>
          <a:xfrm rot="21173671">
            <a:off x="1027035" y="5718342"/>
            <a:ext cx="1783222" cy="707886"/>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2000" b="1" dirty="0" err="1" smtClean="0">
                <a:ln/>
              </a:rPr>
              <a:t>NodeJS</a:t>
            </a:r>
            <a:r>
              <a:rPr lang="es-ES" sz="2000" b="1" dirty="0" smtClean="0">
                <a:ln/>
              </a:rPr>
              <a:t> con </a:t>
            </a:r>
            <a:r>
              <a:rPr lang="es-ES" sz="2000" b="1" dirty="0" err="1" smtClean="0">
                <a:ln/>
              </a:rPr>
              <a:t>Sequelize</a:t>
            </a:r>
            <a:endParaRPr lang="es-ES" sz="1050" b="1" dirty="0">
              <a:ln/>
            </a:endParaRPr>
          </a:p>
        </p:txBody>
      </p:sp>
      <p:sp>
        <p:nvSpPr>
          <p:cNvPr id="11" name="Forma libre 10"/>
          <p:cNvSpPr/>
          <p:nvPr/>
        </p:nvSpPr>
        <p:spPr>
          <a:xfrm>
            <a:off x="3818593" y="3562107"/>
            <a:ext cx="2083904" cy="3117798"/>
          </a:xfrm>
          <a:custGeom>
            <a:avLst/>
            <a:gdLst>
              <a:gd name="connsiteX0" fmla="*/ 504431 w 2495601"/>
              <a:gd name="connsiteY0" fmla="*/ 239282 h 3290131"/>
              <a:gd name="connsiteX1" fmla="*/ 504431 w 2495601"/>
              <a:gd name="connsiteY1" fmla="*/ 239282 h 3290131"/>
              <a:gd name="connsiteX2" fmla="*/ 427519 w 2495601"/>
              <a:gd name="connsiteY2" fmla="*/ 282011 h 3290131"/>
              <a:gd name="connsiteX3" fmla="*/ 401882 w 2495601"/>
              <a:gd name="connsiteY3" fmla="*/ 307649 h 3290131"/>
              <a:gd name="connsiteX4" fmla="*/ 359153 w 2495601"/>
              <a:gd name="connsiteY4" fmla="*/ 376015 h 3290131"/>
              <a:gd name="connsiteX5" fmla="*/ 342061 w 2495601"/>
              <a:gd name="connsiteY5" fmla="*/ 427290 h 3290131"/>
              <a:gd name="connsiteX6" fmla="*/ 290786 w 2495601"/>
              <a:gd name="connsiteY6" fmla="*/ 487110 h 3290131"/>
              <a:gd name="connsiteX7" fmla="*/ 273695 w 2495601"/>
              <a:gd name="connsiteY7" fmla="*/ 512748 h 3290131"/>
              <a:gd name="connsiteX8" fmla="*/ 248057 w 2495601"/>
              <a:gd name="connsiteY8" fmla="*/ 572568 h 3290131"/>
              <a:gd name="connsiteX9" fmla="*/ 230966 w 2495601"/>
              <a:gd name="connsiteY9" fmla="*/ 615297 h 3290131"/>
              <a:gd name="connsiteX10" fmla="*/ 213874 w 2495601"/>
              <a:gd name="connsiteY10" fmla="*/ 640935 h 3290131"/>
              <a:gd name="connsiteX11" fmla="*/ 196783 w 2495601"/>
              <a:gd name="connsiteY11" fmla="*/ 709301 h 3290131"/>
              <a:gd name="connsiteX12" fmla="*/ 188237 w 2495601"/>
              <a:gd name="connsiteY12" fmla="*/ 743484 h 3290131"/>
              <a:gd name="connsiteX13" fmla="*/ 145508 w 2495601"/>
              <a:gd name="connsiteY13" fmla="*/ 828942 h 3290131"/>
              <a:gd name="connsiteX14" fmla="*/ 136962 w 2495601"/>
              <a:gd name="connsiteY14" fmla="*/ 880217 h 3290131"/>
              <a:gd name="connsiteX15" fmla="*/ 111325 w 2495601"/>
              <a:gd name="connsiteY15" fmla="*/ 965675 h 3290131"/>
              <a:gd name="connsiteX16" fmla="*/ 68596 w 2495601"/>
              <a:gd name="connsiteY16" fmla="*/ 1324598 h 3290131"/>
              <a:gd name="connsiteX17" fmla="*/ 60050 w 2495601"/>
              <a:gd name="connsiteY17" fmla="*/ 1452785 h 3290131"/>
              <a:gd name="connsiteX18" fmla="*/ 34413 w 2495601"/>
              <a:gd name="connsiteY18" fmla="*/ 1572426 h 3290131"/>
              <a:gd name="connsiteX19" fmla="*/ 17321 w 2495601"/>
              <a:gd name="connsiteY19" fmla="*/ 1632247 h 3290131"/>
              <a:gd name="connsiteX20" fmla="*/ 17321 w 2495601"/>
              <a:gd name="connsiteY20" fmla="*/ 2153540 h 3290131"/>
              <a:gd name="connsiteX21" fmla="*/ 34413 w 2495601"/>
              <a:gd name="connsiteY21" fmla="*/ 2179178 h 3290131"/>
              <a:gd name="connsiteX22" fmla="*/ 51504 w 2495601"/>
              <a:gd name="connsiteY22" fmla="*/ 2324456 h 3290131"/>
              <a:gd name="connsiteX23" fmla="*/ 60050 w 2495601"/>
              <a:gd name="connsiteY23" fmla="*/ 2350094 h 3290131"/>
              <a:gd name="connsiteX24" fmla="*/ 68596 w 2495601"/>
              <a:gd name="connsiteY24" fmla="*/ 2452643 h 3290131"/>
              <a:gd name="connsiteX25" fmla="*/ 85687 w 2495601"/>
              <a:gd name="connsiteY25" fmla="*/ 2478281 h 3290131"/>
              <a:gd name="connsiteX26" fmla="*/ 102779 w 2495601"/>
              <a:gd name="connsiteY26" fmla="*/ 2521010 h 3290131"/>
              <a:gd name="connsiteX27" fmla="*/ 128416 w 2495601"/>
              <a:gd name="connsiteY27" fmla="*/ 2589376 h 3290131"/>
              <a:gd name="connsiteX28" fmla="*/ 145508 w 2495601"/>
              <a:gd name="connsiteY28" fmla="*/ 2623559 h 3290131"/>
              <a:gd name="connsiteX29" fmla="*/ 154054 w 2495601"/>
              <a:gd name="connsiteY29" fmla="*/ 2649196 h 3290131"/>
              <a:gd name="connsiteX30" fmla="*/ 213874 w 2495601"/>
              <a:gd name="connsiteY30" fmla="*/ 2717563 h 3290131"/>
              <a:gd name="connsiteX31" fmla="*/ 222420 w 2495601"/>
              <a:gd name="connsiteY31" fmla="*/ 2751746 h 3290131"/>
              <a:gd name="connsiteX32" fmla="*/ 290786 w 2495601"/>
              <a:gd name="connsiteY32" fmla="*/ 2811567 h 3290131"/>
              <a:gd name="connsiteX33" fmla="*/ 324970 w 2495601"/>
              <a:gd name="connsiteY33" fmla="*/ 2854296 h 3290131"/>
              <a:gd name="connsiteX34" fmla="*/ 359153 w 2495601"/>
              <a:gd name="connsiteY34" fmla="*/ 2897024 h 3290131"/>
              <a:gd name="connsiteX35" fmla="*/ 410427 w 2495601"/>
              <a:gd name="connsiteY35" fmla="*/ 2939753 h 3290131"/>
              <a:gd name="connsiteX36" fmla="*/ 436065 w 2495601"/>
              <a:gd name="connsiteY36" fmla="*/ 2948299 h 3290131"/>
              <a:gd name="connsiteX37" fmla="*/ 512977 w 2495601"/>
              <a:gd name="connsiteY37" fmla="*/ 2999574 h 3290131"/>
              <a:gd name="connsiteX38" fmla="*/ 538614 w 2495601"/>
              <a:gd name="connsiteY38" fmla="*/ 3016666 h 3290131"/>
              <a:gd name="connsiteX39" fmla="*/ 564252 w 2495601"/>
              <a:gd name="connsiteY39" fmla="*/ 3042303 h 3290131"/>
              <a:gd name="connsiteX40" fmla="*/ 589889 w 2495601"/>
              <a:gd name="connsiteY40" fmla="*/ 3059395 h 3290131"/>
              <a:gd name="connsiteX41" fmla="*/ 658255 w 2495601"/>
              <a:gd name="connsiteY41" fmla="*/ 3102124 h 3290131"/>
              <a:gd name="connsiteX42" fmla="*/ 726622 w 2495601"/>
              <a:gd name="connsiteY42" fmla="*/ 3153398 h 3290131"/>
              <a:gd name="connsiteX43" fmla="*/ 777897 w 2495601"/>
              <a:gd name="connsiteY43" fmla="*/ 3170490 h 3290131"/>
              <a:gd name="connsiteX44" fmla="*/ 854809 w 2495601"/>
              <a:gd name="connsiteY44" fmla="*/ 3204673 h 3290131"/>
              <a:gd name="connsiteX45" fmla="*/ 906084 w 2495601"/>
              <a:gd name="connsiteY45" fmla="*/ 3213219 h 3290131"/>
              <a:gd name="connsiteX46" fmla="*/ 1085545 w 2495601"/>
              <a:gd name="connsiteY46" fmla="*/ 3255948 h 3290131"/>
              <a:gd name="connsiteX47" fmla="*/ 1196641 w 2495601"/>
              <a:gd name="connsiteY47" fmla="*/ 3281585 h 3290131"/>
              <a:gd name="connsiteX48" fmla="*/ 1290644 w 2495601"/>
              <a:gd name="connsiteY48" fmla="*/ 3290131 h 3290131"/>
              <a:gd name="connsiteX49" fmla="*/ 1615384 w 2495601"/>
              <a:gd name="connsiteY49" fmla="*/ 3281585 h 3290131"/>
              <a:gd name="connsiteX50" fmla="*/ 1649568 w 2495601"/>
              <a:gd name="connsiteY50" fmla="*/ 3273039 h 3290131"/>
              <a:gd name="connsiteX51" fmla="*/ 1692297 w 2495601"/>
              <a:gd name="connsiteY51" fmla="*/ 3264494 h 3290131"/>
              <a:gd name="connsiteX52" fmla="*/ 1726480 w 2495601"/>
              <a:gd name="connsiteY52" fmla="*/ 3238856 h 3290131"/>
              <a:gd name="connsiteX53" fmla="*/ 1786300 w 2495601"/>
              <a:gd name="connsiteY53" fmla="*/ 3230310 h 3290131"/>
              <a:gd name="connsiteX54" fmla="*/ 1829029 w 2495601"/>
              <a:gd name="connsiteY54" fmla="*/ 3221765 h 3290131"/>
              <a:gd name="connsiteX55" fmla="*/ 1863213 w 2495601"/>
              <a:gd name="connsiteY55" fmla="*/ 3204673 h 3290131"/>
              <a:gd name="connsiteX56" fmla="*/ 1897396 w 2495601"/>
              <a:gd name="connsiteY56" fmla="*/ 3196127 h 3290131"/>
              <a:gd name="connsiteX57" fmla="*/ 1914487 w 2495601"/>
              <a:gd name="connsiteY57" fmla="*/ 3170490 h 3290131"/>
              <a:gd name="connsiteX58" fmla="*/ 1999945 w 2495601"/>
              <a:gd name="connsiteY58" fmla="*/ 3093578 h 3290131"/>
              <a:gd name="connsiteX59" fmla="*/ 2017037 w 2495601"/>
              <a:gd name="connsiteY59" fmla="*/ 3025211 h 3290131"/>
              <a:gd name="connsiteX60" fmla="*/ 2068312 w 2495601"/>
              <a:gd name="connsiteY60" fmla="*/ 2956845 h 3290131"/>
              <a:gd name="connsiteX61" fmla="*/ 2111041 w 2495601"/>
              <a:gd name="connsiteY61" fmla="*/ 2897024 h 3290131"/>
              <a:gd name="connsiteX62" fmla="*/ 2119586 w 2495601"/>
              <a:gd name="connsiteY62" fmla="*/ 2871387 h 3290131"/>
              <a:gd name="connsiteX63" fmla="*/ 2179407 w 2495601"/>
              <a:gd name="connsiteY63" fmla="*/ 2803021 h 3290131"/>
              <a:gd name="connsiteX64" fmla="*/ 2196498 w 2495601"/>
              <a:gd name="connsiteY64" fmla="*/ 2768838 h 3290131"/>
              <a:gd name="connsiteX65" fmla="*/ 2213590 w 2495601"/>
              <a:gd name="connsiteY65" fmla="*/ 2743200 h 3290131"/>
              <a:gd name="connsiteX66" fmla="*/ 2222136 w 2495601"/>
              <a:gd name="connsiteY66" fmla="*/ 2709017 h 3290131"/>
              <a:gd name="connsiteX67" fmla="*/ 2230682 w 2495601"/>
              <a:gd name="connsiteY67" fmla="*/ 2683380 h 3290131"/>
              <a:gd name="connsiteX68" fmla="*/ 2264865 w 2495601"/>
              <a:gd name="connsiteY68" fmla="*/ 2606467 h 3290131"/>
              <a:gd name="connsiteX69" fmla="*/ 2281956 w 2495601"/>
              <a:gd name="connsiteY69" fmla="*/ 2529555 h 3290131"/>
              <a:gd name="connsiteX70" fmla="*/ 2299048 w 2495601"/>
              <a:gd name="connsiteY70" fmla="*/ 2478281 h 3290131"/>
              <a:gd name="connsiteX71" fmla="*/ 2324685 w 2495601"/>
              <a:gd name="connsiteY71" fmla="*/ 2409914 h 3290131"/>
              <a:gd name="connsiteX72" fmla="*/ 2341777 w 2495601"/>
              <a:gd name="connsiteY72" fmla="*/ 2273181 h 3290131"/>
              <a:gd name="connsiteX73" fmla="*/ 2350323 w 2495601"/>
              <a:gd name="connsiteY73" fmla="*/ 2221907 h 3290131"/>
              <a:gd name="connsiteX74" fmla="*/ 2367414 w 2495601"/>
              <a:gd name="connsiteY74" fmla="*/ 2187724 h 3290131"/>
              <a:gd name="connsiteX75" fmla="*/ 2375960 w 2495601"/>
              <a:gd name="connsiteY75" fmla="*/ 2162086 h 3290131"/>
              <a:gd name="connsiteX76" fmla="*/ 2393052 w 2495601"/>
              <a:gd name="connsiteY76" fmla="*/ 2093720 h 3290131"/>
              <a:gd name="connsiteX77" fmla="*/ 2401598 w 2495601"/>
              <a:gd name="connsiteY77" fmla="*/ 2042445 h 3290131"/>
              <a:gd name="connsiteX78" fmla="*/ 2418689 w 2495601"/>
              <a:gd name="connsiteY78" fmla="*/ 2008262 h 3290131"/>
              <a:gd name="connsiteX79" fmla="*/ 2427235 w 2495601"/>
              <a:gd name="connsiteY79" fmla="*/ 1939896 h 3290131"/>
              <a:gd name="connsiteX80" fmla="*/ 2444327 w 2495601"/>
              <a:gd name="connsiteY80" fmla="*/ 1871529 h 3290131"/>
              <a:gd name="connsiteX81" fmla="*/ 2452872 w 2495601"/>
              <a:gd name="connsiteY81" fmla="*/ 1845892 h 3290131"/>
              <a:gd name="connsiteX82" fmla="*/ 2461418 w 2495601"/>
              <a:gd name="connsiteY82" fmla="*/ 1794617 h 3290131"/>
              <a:gd name="connsiteX83" fmla="*/ 2495601 w 2495601"/>
              <a:gd name="connsiteY83" fmla="*/ 1623701 h 3290131"/>
              <a:gd name="connsiteX84" fmla="*/ 2487055 w 2495601"/>
              <a:gd name="connsiteY84" fmla="*/ 1008404 h 3290131"/>
              <a:gd name="connsiteX85" fmla="*/ 2478510 w 2495601"/>
              <a:gd name="connsiteY85" fmla="*/ 940038 h 3290131"/>
              <a:gd name="connsiteX86" fmla="*/ 2461418 w 2495601"/>
              <a:gd name="connsiteY86" fmla="*/ 897309 h 3290131"/>
              <a:gd name="connsiteX87" fmla="*/ 2444327 w 2495601"/>
              <a:gd name="connsiteY87" fmla="*/ 837488 h 3290131"/>
              <a:gd name="connsiteX88" fmla="*/ 2435781 w 2495601"/>
              <a:gd name="connsiteY88" fmla="*/ 803305 h 3290131"/>
              <a:gd name="connsiteX89" fmla="*/ 2410143 w 2495601"/>
              <a:gd name="connsiteY89" fmla="*/ 760576 h 3290131"/>
              <a:gd name="connsiteX90" fmla="*/ 2401598 w 2495601"/>
              <a:gd name="connsiteY90" fmla="*/ 726393 h 3290131"/>
              <a:gd name="connsiteX91" fmla="*/ 2393052 w 2495601"/>
              <a:gd name="connsiteY91" fmla="*/ 675118 h 3290131"/>
              <a:gd name="connsiteX92" fmla="*/ 2375960 w 2495601"/>
              <a:gd name="connsiteY92" fmla="*/ 649481 h 3290131"/>
              <a:gd name="connsiteX93" fmla="*/ 2350323 w 2495601"/>
              <a:gd name="connsiteY93" fmla="*/ 495656 h 3290131"/>
              <a:gd name="connsiteX94" fmla="*/ 2333231 w 2495601"/>
              <a:gd name="connsiteY94" fmla="*/ 444381 h 3290131"/>
              <a:gd name="connsiteX95" fmla="*/ 2290502 w 2495601"/>
              <a:gd name="connsiteY95" fmla="*/ 376015 h 3290131"/>
              <a:gd name="connsiteX96" fmla="*/ 2247773 w 2495601"/>
              <a:gd name="connsiteY96" fmla="*/ 290557 h 3290131"/>
              <a:gd name="connsiteX97" fmla="*/ 2187953 w 2495601"/>
              <a:gd name="connsiteY97" fmla="*/ 205099 h 3290131"/>
              <a:gd name="connsiteX98" fmla="*/ 2179407 w 2495601"/>
              <a:gd name="connsiteY98" fmla="*/ 179462 h 3290131"/>
              <a:gd name="connsiteX99" fmla="*/ 2102495 w 2495601"/>
              <a:gd name="connsiteY99" fmla="*/ 119641 h 3290131"/>
              <a:gd name="connsiteX100" fmla="*/ 2068312 w 2495601"/>
              <a:gd name="connsiteY100" fmla="*/ 94004 h 3290131"/>
              <a:gd name="connsiteX101" fmla="*/ 1982854 w 2495601"/>
              <a:gd name="connsiteY101" fmla="*/ 68367 h 3290131"/>
              <a:gd name="connsiteX102" fmla="*/ 1957216 w 2495601"/>
              <a:gd name="connsiteY102" fmla="*/ 51275 h 3290131"/>
              <a:gd name="connsiteX103" fmla="*/ 1888850 w 2495601"/>
              <a:gd name="connsiteY103" fmla="*/ 34183 h 3290131"/>
              <a:gd name="connsiteX104" fmla="*/ 1820484 w 2495601"/>
              <a:gd name="connsiteY104" fmla="*/ 17092 h 3290131"/>
              <a:gd name="connsiteX105" fmla="*/ 1675205 w 2495601"/>
              <a:gd name="connsiteY105" fmla="*/ 8546 h 3290131"/>
              <a:gd name="connsiteX106" fmla="*/ 1581201 w 2495601"/>
              <a:gd name="connsiteY106" fmla="*/ 0 h 3290131"/>
              <a:gd name="connsiteX107" fmla="*/ 1171003 w 2495601"/>
              <a:gd name="connsiteY107" fmla="*/ 8546 h 3290131"/>
              <a:gd name="connsiteX108" fmla="*/ 1034270 w 2495601"/>
              <a:gd name="connsiteY108" fmla="*/ 25638 h 3290131"/>
              <a:gd name="connsiteX109" fmla="*/ 940267 w 2495601"/>
              <a:gd name="connsiteY109" fmla="*/ 34183 h 3290131"/>
              <a:gd name="connsiteX110" fmla="*/ 854809 w 2495601"/>
              <a:gd name="connsiteY110" fmla="*/ 51275 h 3290131"/>
              <a:gd name="connsiteX111" fmla="*/ 786442 w 2495601"/>
              <a:gd name="connsiteY111" fmla="*/ 59821 h 3290131"/>
              <a:gd name="connsiteX112" fmla="*/ 743713 w 2495601"/>
              <a:gd name="connsiteY112" fmla="*/ 68367 h 3290131"/>
              <a:gd name="connsiteX113" fmla="*/ 675347 w 2495601"/>
              <a:gd name="connsiteY113" fmla="*/ 76912 h 3290131"/>
              <a:gd name="connsiteX114" fmla="*/ 624072 w 2495601"/>
              <a:gd name="connsiteY114" fmla="*/ 85458 h 3290131"/>
              <a:gd name="connsiteX115" fmla="*/ 581343 w 2495601"/>
              <a:gd name="connsiteY115" fmla="*/ 119641 h 3290131"/>
              <a:gd name="connsiteX116" fmla="*/ 555706 w 2495601"/>
              <a:gd name="connsiteY116" fmla="*/ 128187 h 3290131"/>
              <a:gd name="connsiteX117" fmla="*/ 530069 w 2495601"/>
              <a:gd name="connsiteY117" fmla="*/ 145279 h 3290131"/>
              <a:gd name="connsiteX118" fmla="*/ 487340 w 2495601"/>
              <a:gd name="connsiteY118" fmla="*/ 230737 h 3290131"/>
              <a:gd name="connsiteX119" fmla="*/ 461702 w 2495601"/>
              <a:gd name="connsiteY119" fmla="*/ 290557 h 3290131"/>
              <a:gd name="connsiteX120" fmla="*/ 461702 w 2495601"/>
              <a:gd name="connsiteY120" fmla="*/ 367469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495601" h="3290131">
                <a:moveTo>
                  <a:pt x="504431" y="239282"/>
                </a:moveTo>
                <a:lnTo>
                  <a:pt x="504431" y="239282"/>
                </a:lnTo>
                <a:cubicBezTo>
                  <a:pt x="478794" y="253525"/>
                  <a:pt x="451921" y="265743"/>
                  <a:pt x="427519" y="282011"/>
                </a:cubicBezTo>
                <a:cubicBezTo>
                  <a:pt x="417463" y="288715"/>
                  <a:pt x="409747" y="298473"/>
                  <a:pt x="401882" y="307649"/>
                </a:cubicBezTo>
                <a:cubicBezTo>
                  <a:pt x="382595" y="330151"/>
                  <a:pt x="370097" y="348656"/>
                  <a:pt x="359153" y="376015"/>
                </a:cubicBezTo>
                <a:cubicBezTo>
                  <a:pt x="352462" y="392743"/>
                  <a:pt x="350118" y="411176"/>
                  <a:pt x="342061" y="427290"/>
                </a:cubicBezTo>
                <a:cubicBezTo>
                  <a:pt x="326056" y="459300"/>
                  <a:pt x="312169" y="461450"/>
                  <a:pt x="290786" y="487110"/>
                </a:cubicBezTo>
                <a:cubicBezTo>
                  <a:pt x="284211" y="495000"/>
                  <a:pt x="279392" y="504202"/>
                  <a:pt x="273695" y="512748"/>
                </a:cubicBezTo>
                <a:cubicBezTo>
                  <a:pt x="255908" y="583895"/>
                  <a:pt x="277567" y="513548"/>
                  <a:pt x="248057" y="572568"/>
                </a:cubicBezTo>
                <a:cubicBezTo>
                  <a:pt x="241197" y="586289"/>
                  <a:pt x="237826" y="601576"/>
                  <a:pt x="230966" y="615297"/>
                </a:cubicBezTo>
                <a:cubicBezTo>
                  <a:pt x="226373" y="624484"/>
                  <a:pt x="218467" y="631748"/>
                  <a:pt x="213874" y="640935"/>
                </a:cubicBezTo>
                <a:cubicBezTo>
                  <a:pt x="204710" y="659263"/>
                  <a:pt x="200684" y="691744"/>
                  <a:pt x="196783" y="709301"/>
                </a:cubicBezTo>
                <a:cubicBezTo>
                  <a:pt x="194235" y="720766"/>
                  <a:pt x="193097" y="732792"/>
                  <a:pt x="188237" y="743484"/>
                </a:cubicBezTo>
                <a:cubicBezTo>
                  <a:pt x="127841" y="876357"/>
                  <a:pt x="169846" y="755932"/>
                  <a:pt x="145508" y="828942"/>
                </a:cubicBezTo>
                <a:cubicBezTo>
                  <a:pt x="142659" y="846034"/>
                  <a:pt x="141165" y="863407"/>
                  <a:pt x="136962" y="880217"/>
                </a:cubicBezTo>
                <a:cubicBezTo>
                  <a:pt x="130289" y="906907"/>
                  <a:pt x="115025" y="937304"/>
                  <a:pt x="111325" y="965675"/>
                </a:cubicBezTo>
                <a:cubicBezTo>
                  <a:pt x="95742" y="1085149"/>
                  <a:pt x="76611" y="1204379"/>
                  <a:pt x="68596" y="1324598"/>
                </a:cubicBezTo>
                <a:cubicBezTo>
                  <a:pt x="65747" y="1367327"/>
                  <a:pt x="65901" y="1410363"/>
                  <a:pt x="60050" y="1452785"/>
                </a:cubicBezTo>
                <a:cubicBezTo>
                  <a:pt x="54477" y="1493188"/>
                  <a:pt x="44305" y="1532858"/>
                  <a:pt x="34413" y="1572426"/>
                </a:cubicBezTo>
                <a:cubicBezTo>
                  <a:pt x="23682" y="1615349"/>
                  <a:pt x="29581" y="1595467"/>
                  <a:pt x="17321" y="1632247"/>
                </a:cubicBezTo>
                <a:cubicBezTo>
                  <a:pt x="-8197" y="1836384"/>
                  <a:pt x="-3219" y="1770135"/>
                  <a:pt x="17321" y="2153540"/>
                </a:cubicBezTo>
                <a:cubicBezTo>
                  <a:pt x="17870" y="2163796"/>
                  <a:pt x="28716" y="2170632"/>
                  <a:pt x="34413" y="2179178"/>
                </a:cubicBezTo>
                <a:cubicBezTo>
                  <a:pt x="37804" y="2213088"/>
                  <a:pt x="43946" y="2286666"/>
                  <a:pt x="51504" y="2324456"/>
                </a:cubicBezTo>
                <a:cubicBezTo>
                  <a:pt x="53271" y="2333289"/>
                  <a:pt x="57201" y="2341548"/>
                  <a:pt x="60050" y="2350094"/>
                </a:cubicBezTo>
                <a:cubicBezTo>
                  <a:pt x="62899" y="2384277"/>
                  <a:pt x="61869" y="2419008"/>
                  <a:pt x="68596" y="2452643"/>
                </a:cubicBezTo>
                <a:cubicBezTo>
                  <a:pt x="70610" y="2462714"/>
                  <a:pt x="81094" y="2469094"/>
                  <a:pt x="85687" y="2478281"/>
                </a:cubicBezTo>
                <a:cubicBezTo>
                  <a:pt x="92547" y="2492002"/>
                  <a:pt x="97393" y="2506647"/>
                  <a:pt x="102779" y="2521010"/>
                </a:cubicBezTo>
                <a:cubicBezTo>
                  <a:pt x="119691" y="2566106"/>
                  <a:pt x="101995" y="2529928"/>
                  <a:pt x="128416" y="2589376"/>
                </a:cubicBezTo>
                <a:cubicBezTo>
                  <a:pt x="133590" y="2601017"/>
                  <a:pt x="140490" y="2611850"/>
                  <a:pt x="145508" y="2623559"/>
                </a:cubicBezTo>
                <a:cubicBezTo>
                  <a:pt x="149057" y="2631839"/>
                  <a:pt x="149280" y="2641557"/>
                  <a:pt x="154054" y="2649196"/>
                </a:cubicBezTo>
                <a:cubicBezTo>
                  <a:pt x="171442" y="2677016"/>
                  <a:pt x="191470" y="2695159"/>
                  <a:pt x="213874" y="2717563"/>
                </a:cubicBezTo>
                <a:cubicBezTo>
                  <a:pt x="216723" y="2728957"/>
                  <a:pt x="216195" y="2741786"/>
                  <a:pt x="222420" y="2751746"/>
                </a:cubicBezTo>
                <a:cubicBezTo>
                  <a:pt x="235435" y="2772570"/>
                  <a:pt x="271324" y="2796970"/>
                  <a:pt x="290786" y="2811567"/>
                </a:cubicBezTo>
                <a:cubicBezTo>
                  <a:pt x="307423" y="2861477"/>
                  <a:pt x="286315" y="2815641"/>
                  <a:pt x="324970" y="2854296"/>
                </a:cubicBezTo>
                <a:cubicBezTo>
                  <a:pt x="337867" y="2867193"/>
                  <a:pt x="347142" y="2883297"/>
                  <a:pt x="359153" y="2897024"/>
                </a:cubicBezTo>
                <a:cubicBezTo>
                  <a:pt x="373855" y="2913826"/>
                  <a:pt x="390199" y="2929639"/>
                  <a:pt x="410427" y="2939753"/>
                </a:cubicBezTo>
                <a:cubicBezTo>
                  <a:pt x="418484" y="2943782"/>
                  <a:pt x="427519" y="2945450"/>
                  <a:pt x="436065" y="2948299"/>
                </a:cubicBezTo>
                <a:lnTo>
                  <a:pt x="512977" y="2999574"/>
                </a:lnTo>
                <a:cubicBezTo>
                  <a:pt x="521523" y="3005271"/>
                  <a:pt x="531351" y="3009404"/>
                  <a:pt x="538614" y="3016666"/>
                </a:cubicBezTo>
                <a:cubicBezTo>
                  <a:pt x="547160" y="3025212"/>
                  <a:pt x="554968" y="3034566"/>
                  <a:pt x="564252" y="3042303"/>
                </a:cubicBezTo>
                <a:cubicBezTo>
                  <a:pt x="572142" y="3048878"/>
                  <a:pt x="581179" y="3053951"/>
                  <a:pt x="589889" y="3059395"/>
                </a:cubicBezTo>
                <a:cubicBezTo>
                  <a:pt x="616233" y="3075860"/>
                  <a:pt x="634375" y="3084757"/>
                  <a:pt x="658255" y="3102124"/>
                </a:cubicBezTo>
                <a:cubicBezTo>
                  <a:pt x="681293" y="3118879"/>
                  <a:pt x="699598" y="3144390"/>
                  <a:pt x="726622" y="3153398"/>
                </a:cubicBezTo>
                <a:cubicBezTo>
                  <a:pt x="743714" y="3159095"/>
                  <a:pt x="761783" y="3162433"/>
                  <a:pt x="777897" y="3170490"/>
                </a:cubicBezTo>
                <a:cubicBezTo>
                  <a:pt x="800426" y="3181754"/>
                  <a:pt x="830808" y="3198127"/>
                  <a:pt x="854809" y="3204673"/>
                </a:cubicBezTo>
                <a:cubicBezTo>
                  <a:pt x="871526" y="3209232"/>
                  <a:pt x="888992" y="3210370"/>
                  <a:pt x="906084" y="3213219"/>
                </a:cubicBezTo>
                <a:cubicBezTo>
                  <a:pt x="1116645" y="3283405"/>
                  <a:pt x="827112" y="3191338"/>
                  <a:pt x="1085545" y="3255948"/>
                </a:cubicBezTo>
                <a:cubicBezTo>
                  <a:pt x="1116668" y="3263729"/>
                  <a:pt x="1172078" y="3277901"/>
                  <a:pt x="1196641" y="3281585"/>
                </a:cubicBezTo>
                <a:cubicBezTo>
                  <a:pt x="1227756" y="3286252"/>
                  <a:pt x="1259310" y="3287282"/>
                  <a:pt x="1290644" y="3290131"/>
                </a:cubicBezTo>
                <a:cubicBezTo>
                  <a:pt x="1398891" y="3287282"/>
                  <a:pt x="1507222" y="3286736"/>
                  <a:pt x="1615384" y="3281585"/>
                </a:cubicBezTo>
                <a:cubicBezTo>
                  <a:pt x="1627116" y="3281026"/>
                  <a:pt x="1638102" y="3275587"/>
                  <a:pt x="1649568" y="3273039"/>
                </a:cubicBezTo>
                <a:cubicBezTo>
                  <a:pt x="1663747" y="3269888"/>
                  <a:pt x="1678054" y="3267342"/>
                  <a:pt x="1692297" y="3264494"/>
                </a:cubicBezTo>
                <a:cubicBezTo>
                  <a:pt x="1703691" y="3255948"/>
                  <a:pt x="1713095" y="3243724"/>
                  <a:pt x="1726480" y="3238856"/>
                </a:cubicBezTo>
                <a:cubicBezTo>
                  <a:pt x="1745410" y="3231972"/>
                  <a:pt x="1766432" y="3233621"/>
                  <a:pt x="1786300" y="3230310"/>
                </a:cubicBezTo>
                <a:cubicBezTo>
                  <a:pt x="1800627" y="3227922"/>
                  <a:pt x="1814786" y="3224613"/>
                  <a:pt x="1829029" y="3221765"/>
                </a:cubicBezTo>
                <a:cubicBezTo>
                  <a:pt x="1840424" y="3216068"/>
                  <a:pt x="1851285" y="3209146"/>
                  <a:pt x="1863213" y="3204673"/>
                </a:cubicBezTo>
                <a:cubicBezTo>
                  <a:pt x="1874210" y="3200549"/>
                  <a:pt x="1887624" y="3202642"/>
                  <a:pt x="1897396" y="3196127"/>
                </a:cubicBezTo>
                <a:cubicBezTo>
                  <a:pt x="1905942" y="3190430"/>
                  <a:pt x="1906758" y="3177253"/>
                  <a:pt x="1914487" y="3170490"/>
                </a:cubicBezTo>
                <a:cubicBezTo>
                  <a:pt x="2017856" y="3080043"/>
                  <a:pt x="1920149" y="3193323"/>
                  <a:pt x="1999945" y="3093578"/>
                </a:cubicBezTo>
                <a:cubicBezTo>
                  <a:pt x="2001430" y="3086154"/>
                  <a:pt x="2009373" y="3037255"/>
                  <a:pt x="2017037" y="3025211"/>
                </a:cubicBezTo>
                <a:cubicBezTo>
                  <a:pt x="2032330" y="3001179"/>
                  <a:pt x="2068312" y="2956845"/>
                  <a:pt x="2068312" y="2956845"/>
                </a:cubicBezTo>
                <a:cubicBezTo>
                  <a:pt x="2087619" y="2898919"/>
                  <a:pt x="2060350" y="2967991"/>
                  <a:pt x="2111041" y="2897024"/>
                </a:cubicBezTo>
                <a:cubicBezTo>
                  <a:pt x="2116277" y="2889694"/>
                  <a:pt x="2115117" y="2879208"/>
                  <a:pt x="2119586" y="2871387"/>
                </a:cubicBezTo>
                <a:cubicBezTo>
                  <a:pt x="2135276" y="2843929"/>
                  <a:pt x="2157346" y="2825082"/>
                  <a:pt x="2179407" y="2803021"/>
                </a:cubicBezTo>
                <a:cubicBezTo>
                  <a:pt x="2185104" y="2791627"/>
                  <a:pt x="2190178" y="2779899"/>
                  <a:pt x="2196498" y="2768838"/>
                </a:cubicBezTo>
                <a:cubicBezTo>
                  <a:pt x="2201594" y="2759920"/>
                  <a:pt x="2209544" y="2752641"/>
                  <a:pt x="2213590" y="2743200"/>
                </a:cubicBezTo>
                <a:cubicBezTo>
                  <a:pt x="2218217" y="2732405"/>
                  <a:pt x="2218909" y="2720310"/>
                  <a:pt x="2222136" y="2709017"/>
                </a:cubicBezTo>
                <a:cubicBezTo>
                  <a:pt x="2224611" y="2700356"/>
                  <a:pt x="2227134" y="2691660"/>
                  <a:pt x="2230682" y="2683380"/>
                </a:cubicBezTo>
                <a:cubicBezTo>
                  <a:pt x="2245939" y="2647780"/>
                  <a:pt x="2253511" y="2646208"/>
                  <a:pt x="2264865" y="2606467"/>
                </a:cubicBezTo>
                <a:cubicBezTo>
                  <a:pt x="2272080" y="2581215"/>
                  <a:pt x="2275189" y="2554931"/>
                  <a:pt x="2281956" y="2529555"/>
                </a:cubicBezTo>
                <a:cubicBezTo>
                  <a:pt x="2286598" y="2512147"/>
                  <a:pt x="2295515" y="2495947"/>
                  <a:pt x="2299048" y="2478281"/>
                </a:cubicBezTo>
                <a:cubicBezTo>
                  <a:pt x="2309608" y="2425481"/>
                  <a:pt x="2299537" y="2447638"/>
                  <a:pt x="2324685" y="2409914"/>
                </a:cubicBezTo>
                <a:cubicBezTo>
                  <a:pt x="2343507" y="2334629"/>
                  <a:pt x="2326543" y="2410287"/>
                  <a:pt x="2341777" y="2273181"/>
                </a:cubicBezTo>
                <a:cubicBezTo>
                  <a:pt x="2343691" y="2255960"/>
                  <a:pt x="2345344" y="2238503"/>
                  <a:pt x="2350323" y="2221907"/>
                </a:cubicBezTo>
                <a:cubicBezTo>
                  <a:pt x="2353984" y="2209705"/>
                  <a:pt x="2362396" y="2199433"/>
                  <a:pt x="2367414" y="2187724"/>
                </a:cubicBezTo>
                <a:cubicBezTo>
                  <a:pt x="2370962" y="2179444"/>
                  <a:pt x="2373590" y="2170777"/>
                  <a:pt x="2375960" y="2162086"/>
                </a:cubicBezTo>
                <a:cubicBezTo>
                  <a:pt x="2382141" y="2139424"/>
                  <a:pt x="2388130" y="2116689"/>
                  <a:pt x="2393052" y="2093720"/>
                </a:cubicBezTo>
                <a:cubicBezTo>
                  <a:pt x="2396683" y="2076777"/>
                  <a:pt x="2396619" y="2059042"/>
                  <a:pt x="2401598" y="2042445"/>
                </a:cubicBezTo>
                <a:cubicBezTo>
                  <a:pt x="2405259" y="2030243"/>
                  <a:pt x="2412992" y="2019656"/>
                  <a:pt x="2418689" y="2008262"/>
                </a:cubicBezTo>
                <a:cubicBezTo>
                  <a:pt x="2421538" y="1985473"/>
                  <a:pt x="2423003" y="1962469"/>
                  <a:pt x="2427235" y="1939896"/>
                </a:cubicBezTo>
                <a:cubicBezTo>
                  <a:pt x="2431564" y="1916808"/>
                  <a:pt x="2438146" y="1894192"/>
                  <a:pt x="2444327" y="1871529"/>
                </a:cubicBezTo>
                <a:cubicBezTo>
                  <a:pt x="2446697" y="1862839"/>
                  <a:pt x="2450918" y="1854685"/>
                  <a:pt x="2452872" y="1845892"/>
                </a:cubicBezTo>
                <a:cubicBezTo>
                  <a:pt x="2456631" y="1828977"/>
                  <a:pt x="2457787" y="1811560"/>
                  <a:pt x="2461418" y="1794617"/>
                </a:cubicBezTo>
                <a:cubicBezTo>
                  <a:pt x="2499661" y="1616156"/>
                  <a:pt x="2455845" y="1862244"/>
                  <a:pt x="2495601" y="1623701"/>
                </a:cubicBezTo>
                <a:cubicBezTo>
                  <a:pt x="2492752" y="1418602"/>
                  <a:pt x="2492181" y="1213459"/>
                  <a:pt x="2487055" y="1008404"/>
                </a:cubicBezTo>
                <a:cubicBezTo>
                  <a:pt x="2486481" y="985445"/>
                  <a:pt x="2483674" y="962416"/>
                  <a:pt x="2478510" y="940038"/>
                </a:cubicBezTo>
                <a:cubicBezTo>
                  <a:pt x="2475061" y="925091"/>
                  <a:pt x="2466269" y="911862"/>
                  <a:pt x="2461418" y="897309"/>
                </a:cubicBezTo>
                <a:cubicBezTo>
                  <a:pt x="2454860" y="877635"/>
                  <a:pt x="2449783" y="857495"/>
                  <a:pt x="2444327" y="837488"/>
                </a:cubicBezTo>
                <a:cubicBezTo>
                  <a:pt x="2441237" y="826157"/>
                  <a:pt x="2440551" y="814038"/>
                  <a:pt x="2435781" y="803305"/>
                </a:cubicBezTo>
                <a:cubicBezTo>
                  <a:pt x="2429035" y="788127"/>
                  <a:pt x="2418689" y="774819"/>
                  <a:pt x="2410143" y="760576"/>
                </a:cubicBezTo>
                <a:cubicBezTo>
                  <a:pt x="2407295" y="749182"/>
                  <a:pt x="2403901" y="737910"/>
                  <a:pt x="2401598" y="726393"/>
                </a:cubicBezTo>
                <a:cubicBezTo>
                  <a:pt x="2398200" y="709402"/>
                  <a:pt x="2398532" y="691556"/>
                  <a:pt x="2393052" y="675118"/>
                </a:cubicBezTo>
                <a:cubicBezTo>
                  <a:pt x="2389804" y="665374"/>
                  <a:pt x="2381657" y="658027"/>
                  <a:pt x="2375960" y="649481"/>
                </a:cubicBezTo>
                <a:cubicBezTo>
                  <a:pt x="2367330" y="563187"/>
                  <a:pt x="2372508" y="573303"/>
                  <a:pt x="2350323" y="495656"/>
                </a:cubicBezTo>
                <a:cubicBezTo>
                  <a:pt x="2345374" y="478333"/>
                  <a:pt x="2341288" y="460495"/>
                  <a:pt x="2333231" y="444381"/>
                </a:cubicBezTo>
                <a:cubicBezTo>
                  <a:pt x="2321213" y="420345"/>
                  <a:pt x="2290502" y="376015"/>
                  <a:pt x="2290502" y="376015"/>
                </a:cubicBezTo>
                <a:cubicBezTo>
                  <a:pt x="2271155" y="298631"/>
                  <a:pt x="2298647" y="392308"/>
                  <a:pt x="2247773" y="290557"/>
                </a:cubicBezTo>
                <a:cubicBezTo>
                  <a:pt x="2220732" y="236474"/>
                  <a:pt x="2238837" y="266161"/>
                  <a:pt x="2187953" y="205099"/>
                </a:cubicBezTo>
                <a:cubicBezTo>
                  <a:pt x="2185104" y="196553"/>
                  <a:pt x="2184937" y="186572"/>
                  <a:pt x="2179407" y="179462"/>
                </a:cubicBezTo>
                <a:cubicBezTo>
                  <a:pt x="2139056" y="127582"/>
                  <a:pt x="2144618" y="133683"/>
                  <a:pt x="2102495" y="119641"/>
                </a:cubicBezTo>
                <a:cubicBezTo>
                  <a:pt x="2091101" y="111095"/>
                  <a:pt x="2081051" y="100374"/>
                  <a:pt x="2068312" y="94004"/>
                </a:cubicBezTo>
                <a:cubicBezTo>
                  <a:pt x="2047501" y="83598"/>
                  <a:pt x="2007392" y="74501"/>
                  <a:pt x="1982854" y="68367"/>
                </a:cubicBezTo>
                <a:cubicBezTo>
                  <a:pt x="1974308" y="62670"/>
                  <a:pt x="1966403" y="55868"/>
                  <a:pt x="1957216" y="51275"/>
                </a:cubicBezTo>
                <a:cubicBezTo>
                  <a:pt x="1938545" y="41939"/>
                  <a:pt x="1906960" y="38362"/>
                  <a:pt x="1888850" y="34183"/>
                </a:cubicBezTo>
                <a:cubicBezTo>
                  <a:pt x="1865962" y="28901"/>
                  <a:pt x="1843807" y="19891"/>
                  <a:pt x="1820484" y="17092"/>
                </a:cubicBezTo>
                <a:cubicBezTo>
                  <a:pt x="1772319" y="11312"/>
                  <a:pt x="1723592" y="12002"/>
                  <a:pt x="1675205" y="8546"/>
                </a:cubicBezTo>
                <a:cubicBezTo>
                  <a:pt x="1643821" y="6304"/>
                  <a:pt x="1612536" y="2849"/>
                  <a:pt x="1581201" y="0"/>
                </a:cubicBezTo>
                <a:lnTo>
                  <a:pt x="1171003" y="8546"/>
                </a:lnTo>
                <a:cubicBezTo>
                  <a:pt x="999177" y="14371"/>
                  <a:pt x="1137100" y="12785"/>
                  <a:pt x="1034270" y="25638"/>
                </a:cubicBezTo>
                <a:cubicBezTo>
                  <a:pt x="1003049" y="29540"/>
                  <a:pt x="971601" y="31335"/>
                  <a:pt x="940267" y="34183"/>
                </a:cubicBezTo>
                <a:cubicBezTo>
                  <a:pt x="898742" y="44564"/>
                  <a:pt x="903700" y="44290"/>
                  <a:pt x="854809" y="51275"/>
                </a:cubicBezTo>
                <a:cubicBezTo>
                  <a:pt x="832073" y="54523"/>
                  <a:pt x="809141" y="56329"/>
                  <a:pt x="786442" y="59821"/>
                </a:cubicBezTo>
                <a:cubicBezTo>
                  <a:pt x="772086" y="62030"/>
                  <a:pt x="758069" y="66158"/>
                  <a:pt x="743713" y="68367"/>
                </a:cubicBezTo>
                <a:cubicBezTo>
                  <a:pt x="721014" y="71859"/>
                  <a:pt x="698082" y="73664"/>
                  <a:pt x="675347" y="76912"/>
                </a:cubicBezTo>
                <a:cubicBezTo>
                  <a:pt x="658194" y="79362"/>
                  <a:pt x="641164" y="82609"/>
                  <a:pt x="624072" y="85458"/>
                </a:cubicBezTo>
                <a:cubicBezTo>
                  <a:pt x="559633" y="106939"/>
                  <a:pt x="636564" y="75465"/>
                  <a:pt x="581343" y="119641"/>
                </a:cubicBezTo>
                <a:cubicBezTo>
                  <a:pt x="574309" y="125268"/>
                  <a:pt x="563763" y="124158"/>
                  <a:pt x="555706" y="128187"/>
                </a:cubicBezTo>
                <a:cubicBezTo>
                  <a:pt x="546520" y="132780"/>
                  <a:pt x="538615" y="139582"/>
                  <a:pt x="530069" y="145279"/>
                </a:cubicBezTo>
                <a:cubicBezTo>
                  <a:pt x="462328" y="246886"/>
                  <a:pt x="516328" y="153433"/>
                  <a:pt x="487340" y="230737"/>
                </a:cubicBezTo>
                <a:cubicBezTo>
                  <a:pt x="481859" y="245353"/>
                  <a:pt x="463218" y="272367"/>
                  <a:pt x="461702" y="290557"/>
                </a:cubicBezTo>
                <a:cubicBezTo>
                  <a:pt x="459573" y="316106"/>
                  <a:pt x="461702" y="341832"/>
                  <a:pt x="461702" y="367469"/>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ES"/>
          </a:p>
        </p:txBody>
      </p:sp>
      <p:sp>
        <p:nvSpPr>
          <p:cNvPr id="12" name="Flecha derecha 11"/>
          <p:cNvSpPr/>
          <p:nvPr/>
        </p:nvSpPr>
        <p:spPr>
          <a:xfrm rot="21063432">
            <a:off x="2860853" y="5733764"/>
            <a:ext cx="1252868" cy="263758"/>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4644" y="1628800"/>
            <a:ext cx="2016224" cy="1424318"/>
          </a:xfrm>
          <a:prstGeom prst="rect">
            <a:avLst/>
          </a:prstGeom>
        </p:spPr>
      </p:pic>
      <p:sp>
        <p:nvSpPr>
          <p:cNvPr id="15" name="Flecha derecha 14"/>
          <p:cNvSpPr/>
          <p:nvPr/>
        </p:nvSpPr>
        <p:spPr>
          <a:xfrm rot="9544709">
            <a:off x="5689558" y="2842985"/>
            <a:ext cx="1948741" cy="257729"/>
          </a:xfrm>
          <a:prstGeom prst="rightArrow">
            <a:avLst>
              <a:gd name="adj1" fmla="val 38421"/>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pic>
        <p:nvPicPr>
          <p:cNvPr id="16" name="Imagen 15"/>
          <p:cNvPicPr>
            <a:picLocks noChangeAspect="1"/>
          </p:cNvPicPr>
          <p:nvPr/>
        </p:nvPicPr>
        <p:blipFill rotWithShape="1">
          <a:blip r:embed="rId6" cstate="print">
            <a:extLst>
              <a:ext uri="{28A0092B-C50C-407E-A947-70E740481C1C}">
                <a14:useLocalDpi xmlns:a14="http://schemas.microsoft.com/office/drawing/2010/main" val="0"/>
              </a:ext>
            </a:extLst>
          </a:blip>
          <a:srcRect r="17259" b="7010"/>
          <a:stretch/>
        </p:blipFill>
        <p:spPr>
          <a:xfrm>
            <a:off x="2220503" y="4732881"/>
            <a:ext cx="899999" cy="832394"/>
          </a:xfrm>
          <a:prstGeom prst="rect">
            <a:avLst/>
          </a:prstGeom>
        </p:spPr>
      </p:pic>
      <p:pic>
        <p:nvPicPr>
          <p:cNvPr id="17" name="Imagen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2320" y="4215297"/>
            <a:ext cx="1019251" cy="527542"/>
          </a:xfrm>
          <a:prstGeom prst="rect">
            <a:avLst/>
          </a:prstGeom>
        </p:spPr>
      </p:pic>
      <p:sp>
        <p:nvSpPr>
          <p:cNvPr id="18" name="Flecha derecha 17"/>
          <p:cNvSpPr/>
          <p:nvPr/>
        </p:nvSpPr>
        <p:spPr>
          <a:xfrm rot="4689599">
            <a:off x="7811165" y="4924509"/>
            <a:ext cx="519756" cy="21812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976448987"/>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Instalar </a:t>
            </a:r>
            <a:r>
              <a:rPr lang="es-ES" dirty="0" err="1" smtClean="0"/>
              <a:t>sequelize</a:t>
            </a:r>
            <a:r>
              <a:rPr lang="es-ES" dirty="0" smtClean="0"/>
              <a:t> y </a:t>
            </a:r>
            <a:r>
              <a:rPr lang="es-ES" dirty="0" err="1" smtClean="0"/>
              <a:t>mysql</a:t>
            </a:r>
            <a:endParaRPr lang="es-ES" dirty="0"/>
          </a:p>
        </p:txBody>
      </p:sp>
      <p:sp>
        <p:nvSpPr>
          <p:cNvPr id="25" name="11 Rectángulo redondeado"/>
          <p:cNvSpPr/>
          <p:nvPr/>
        </p:nvSpPr>
        <p:spPr>
          <a:xfrm>
            <a:off x="539553" y="1775829"/>
            <a:ext cx="2808312" cy="9330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Instala</a:t>
            </a:r>
            <a:r>
              <a:rPr lang="en-US" dirty="0" smtClean="0"/>
              <a:t> el </a:t>
            </a:r>
            <a:r>
              <a:rPr lang="en-US" dirty="0" err="1" smtClean="0"/>
              <a:t>paquete</a:t>
            </a:r>
            <a:r>
              <a:rPr lang="en-US" dirty="0" smtClean="0"/>
              <a:t> de </a:t>
            </a:r>
            <a:r>
              <a:rPr lang="en-US" dirty="0" err="1" smtClean="0"/>
              <a:t>sequelize</a:t>
            </a:r>
            <a:r>
              <a:rPr lang="en-US" dirty="0" smtClean="0"/>
              <a:t> y de mysql2</a:t>
            </a:r>
            <a:endParaRPr lang="es-ES" dirty="0"/>
          </a:p>
        </p:txBody>
      </p:sp>
      <p:sp>
        <p:nvSpPr>
          <p:cNvPr id="3" name="Rectángulo 2"/>
          <p:cNvSpPr/>
          <p:nvPr/>
        </p:nvSpPr>
        <p:spPr>
          <a:xfrm>
            <a:off x="509500" y="4358392"/>
            <a:ext cx="5472608" cy="20162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ES" dirty="0" smtClean="0"/>
              <a:t>Puedes instalar varios paquetes a la vez. </a:t>
            </a:r>
          </a:p>
          <a:p>
            <a:endParaRPr lang="es-ES" dirty="0"/>
          </a:p>
          <a:p>
            <a:r>
              <a:rPr lang="es-ES" dirty="0" smtClean="0"/>
              <a:t>Aquí hemos instalado </a:t>
            </a:r>
            <a:r>
              <a:rPr lang="es-ES" dirty="0" err="1" smtClean="0"/>
              <a:t>sequelize</a:t>
            </a:r>
            <a:r>
              <a:rPr lang="es-ES" dirty="0" smtClean="0"/>
              <a:t> y mysql2 a la vez. </a:t>
            </a:r>
          </a:p>
          <a:p>
            <a:endParaRPr lang="es-ES" dirty="0"/>
          </a:p>
          <a:p>
            <a:r>
              <a:rPr lang="es-ES" b="1" dirty="0" err="1" smtClean="0"/>
              <a:t>Sequelize</a:t>
            </a:r>
            <a:r>
              <a:rPr lang="es-ES" dirty="0" smtClean="0"/>
              <a:t> es el ORM.</a:t>
            </a:r>
          </a:p>
          <a:p>
            <a:endParaRPr lang="es-ES" dirty="0"/>
          </a:p>
          <a:p>
            <a:r>
              <a:rPr lang="es-ES" b="1" dirty="0" smtClean="0"/>
              <a:t>Mysql2</a:t>
            </a:r>
            <a:r>
              <a:rPr lang="es-ES" dirty="0" smtClean="0"/>
              <a:t> es para utilizar </a:t>
            </a:r>
            <a:r>
              <a:rPr lang="es-ES" dirty="0" err="1" smtClean="0"/>
              <a:t>mysql</a:t>
            </a:r>
            <a:r>
              <a:rPr lang="es-ES" dirty="0" smtClean="0"/>
              <a:t>.</a:t>
            </a:r>
            <a:endParaRPr lang="es-ES" dirty="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21650" t="55600" r="33463" b="36000"/>
          <a:stretch/>
        </p:blipFill>
        <p:spPr>
          <a:xfrm>
            <a:off x="539552" y="3067110"/>
            <a:ext cx="8226478" cy="865945"/>
          </a:xfrm>
          <a:prstGeom prst="rect">
            <a:avLst/>
          </a:prstGeom>
        </p:spPr>
      </p:pic>
    </p:spTree>
    <p:extLst>
      <p:ext uri="{BB962C8B-B14F-4D97-AF65-F5344CB8AC3E}">
        <p14:creationId xmlns:p14="http://schemas.microsoft.com/office/powerpoint/2010/main" val="3351519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Dónde corren </a:t>
            </a:r>
            <a:r>
              <a:rPr lang="es-ES" dirty="0" smtClean="0"/>
              <a:t>Express &amp; </a:t>
            </a:r>
            <a:r>
              <a:rPr lang="es-ES" dirty="0" err="1" smtClean="0"/>
              <a:t>Sequelize</a:t>
            </a:r>
            <a:r>
              <a:rPr lang="es-ES" dirty="0" smtClean="0"/>
              <a:t>?</a:t>
            </a:r>
            <a:endParaRPr lang="es-ES" dirty="0"/>
          </a:p>
        </p:txBody>
      </p:sp>
      <p:sp>
        <p:nvSpPr>
          <p:cNvPr id="7" name="Flecha derecha 6"/>
          <p:cNvSpPr/>
          <p:nvPr/>
        </p:nvSpPr>
        <p:spPr>
          <a:xfrm rot="16200000">
            <a:off x="1745693" y="4471668"/>
            <a:ext cx="540047"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5214" r="45275" b="43821"/>
          <a:stretch/>
        </p:blipFill>
        <p:spPr>
          <a:xfrm>
            <a:off x="683568" y="1556792"/>
            <a:ext cx="7906245" cy="281501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4942512"/>
            <a:ext cx="1417340" cy="1417340"/>
          </a:xfrm>
          <a:prstGeom prst="rect">
            <a:avLst/>
          </a:prstGeom>
        </p:spPr>
      </p:pic>
      <p:sp>
        <p:nvSpPr>
          <p:cNvPr id="6" name="Elipse 5"/>
          <p:cNvSpPr/>
          <p:nvPr/>
        </p:nvSpPr>
        <p:spPr>
          <a:xfrm>
            <a:off x="6372200" y="3212976"/>
            <a:ext cx="432048"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79476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4327" t="10801" r="53152" b="41600"/>
          <a:stretch/>
        </p:blipFill>
        <p:spPr>
          <a:xfrm>
            <a:off x="683568" y="1628800"/>
            <a:ext cx="7003504" cy="4409892"/>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Usando el ORM </a:t>
            </a:r>
            <a:r>
              <a:rPr lang="es-ES" dirty="0" err="1" smtClean="0"/>
              <a:t>Sequelize</a:t>
            </a:r>
            <a:endParaRPr lang="es-ES" dirty="0"/>
          </a:p>
        </p:txBody>
      </p:sp>
      <p:sp>
        <p:nvSpPr>
          <p:cNvPr id="25" name="11 Rectángulo redondeado"/>
          <p:cNvSpPr/>
          <p:nvPr/>
        </p:nvSpPr>
        <p:spPr>
          <a:xfrm>
            <a:off x="5652120" y="5445224"/>
            <a:ext cx="2808312" cy="9330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Configura</a:t>
            </a:r>
            <a:r>
              <a:rPr lang="en-US" dirty="0" smtClean="0"/>
              <a:t> </a:t>
            </a:r>
            <a:r>
              <a:rPr lang="en-US" dirty="0" err="1" smtClean="0"/>
              <a:t>Sequelize</a:t>
            </a:r>
            <a:r>
              <a:rPr lang="en-US" dirty="0" smtClean="0"/>
              <a:t> para </a:t>
            </a:r>
            <a:r>
              <a:rPr lang="en-US" dirty="0" err="1" smtClean="0"/>
              <a:t>utilizar</a:t>
            </a:r>
            <a:r>
              <a:rPr lang="en-US" dirty="0" smtClean="0"/>
              <a:t> MySQL</a:t>
            </a:r>
            <a:endParaRPr lang="es-ES" dirty="0"/>
          </a:p>
        </p:txBody>
      </p:sp>
      <p:sp>
        <p:nvSpPr>
          <p:cNvPr id="8" name="Elipse 7"/>
          <p:cNvSpPr/>
          <p:nvPr/>
        </p:nvSpPr>
        <p:spPr>
          <a:xfrm>
            <a:off x="1115616" y="2348880"/>
            <a:ext cx="1512168" cy="360041"/>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00216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4325" t="9401" r="28738" b="23400"/>
          <a:stretch/>
        </p:blipFill>
        <p:spPr>
          <a:xfrm>
            <a:off x="178023" y="1556792"/>
            <a:ext cx="8670963" cy="4896544"/>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Inicializar </a:t>
            </a:r>
            <a:r>
              <a:rPr lang="es-ES" dirty="0" err="1" smtClean="0"/>
              <a:t>Sequelize</a:t>
            </a:r>
            <a:endParaRPr lang="es-ES" dirty="0"/>
          </a:p>
        </p:txBody>
      </p:sp>
      <p:sp>
        <p:nvSpPr>
          <p:cNvPr id="25" name="11 Rectángulo redondeado"/>
          <p:cNvSpPr/>
          <p:nvPr/>
        </p:nvSpPr>
        <p:spPr>
          <a:xfrm>
            <a:off x="5652120" y="3429000"/>
            <a:ext cx="2808312" cy="1805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Inicializamos</a:t>
            </a:r>
            <a:r>
              <a:rPr lang="en-US" dirty="0" smtClean="0"/>
              <a:t> </a:t>
            </a:r>
            <a:r>
              <a:rPr lang="en-US" dirty="0" err="1" smtClean="0"/>
              <a:t>Sequelize</a:t>
            </a:r>
            <a:r>
              <a:rPr lang="en-US" dirty="0" smtClean="0"/>
              <a:t> </a:t>
            </a:r>
            <a:r>
              <a:rPr lang="en-US" dirty="0" err="1" smtClean="0"/>
              <a:t>aplicando</a:t>
            </a:r>
            <a:r>
              <a:rPr lang="en-US" dirty="0" smtClean="0"/>
              <a:t> la </a:t>
            </a:r>
            <a:r>
              <a:rPr lang="en-US" dirty="0" err="1" smtClean="0"/>
              <a:t>configuración</a:t>
            </a:r>
            <a:r>
              <a:rPr lang="en-US" dirty="0" smtClean="0"/>
              <a:t> de la </a:t>
            </a:r>
            <a:r>
              <a:rPr lang="en-US" dirty="0" err="1" smtClean="0"/>
              <a:t>transparencia</a:t>
            </a:r>
            <a:r>
              <a:rPr lang="en-US" dirty="0" smtClean="0"/>
              <a:t> anterior e </a:t>
            </a:r>
            <a:r>
              <a:rPr lang="en-US" dirty="0" err="1" smtClean="0"/>
              <a:t>indicamos</a:t>
            </a:r>
            <a:r>
              <a:rPr lang="en-US" dirty="0" smtClean="0"/>
              <a:t> </a:t>
            </a:r>
            <a:r>
              <a:rPr lang="en-US" dirty="0" err="1" smtClean="0"/>
              <a:t>que</a:t>
            </a:r>
            <a:r>
              <a:rPr lang="en-US" dirty="0" smtClean="0"/>
              <a:t> el </a:t>
            </a:r>
            <a:r>
              <a:rPr lang="en-US" dirty="0" err="1" smtClean="0"/>
              <a:t>modelo</a:t>
            </a:r>
            <a:r>
              <a:rPr lang="en-US" dirty="0" smtClean="0"/>
              <a:t> </a:t>
            </a:r>
            <a:r>
              <a:rPr lang="en-US" dirty="0" err="1" smtClean="0"/>
              <a:t>es</a:t>
            </a:r>
            <a:r>
              <a:rPr lang="en-US" dirty="0" smtClean="0"/>
              <a:t> bicycle</a:t>
            </a:r>
            <a:endParaRPr lang="es-ES" dirty="0"/>
          </a:p>
        </p:txBody>
      </p:sp>
      <p:sp>
        <p:nvSpPr>
          <p:cNvPr id="7" name="Elipse 6"/>
          <p:cNvSpPr/>
          <p:nvPr/>
        </p:nvSpPr>
        <p:spPr>
          <a:xfrm>
            <a:off x="304799" y="2204864"/>
            <a:ext cx="810815" cy="216024"/>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7225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4326" t="9401" r="41564" b="10800"/>
          <a:stretch/>
        </p:blipFill>
        <p:spPr>
          <a:xfrm>
            <a:off x="179512" y="1484784"/>
            <a:ext cx="6336704" cy="5256584"/>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err="1" smtClean="0"/>
              <a:t>Sync</a:t>
            </a:r>
            <a:r>
              <a:rPr lang="es-ES" dirty="0" smtClean="0"/>
              <a:t> (</a:t>
            </a:r>
            <a:r>
              <a:rPr lang="es-ES" dirty="0" err="1" smtClean="0"/>
              <a:t>force</a:t>
            </a:r>
            <a:r>
              <a:rPr lang="es-ES" dirty="0" smtClean="0"/>
              <a:t> </a:t>
            </a:r>
            <a:r>
              <a:rPr lang="es-ES" dirty="0" err="1" smtClean="0"/>
              <a:t>or</a:t>
            </a:r>
            <a:r>
              <a:rPr lang="es-ES" dirty="0" smtClean="0"/>
              <a:t> </a:t>
            </a:r>
            <a:r>
              <a:rPr lang="es-ES" dirty="0" err="1" smtClean="0"/>
              <a:t>not</a:t>
            </a:r>
            <a:r>
              <a:rPr lang="es-ES" dirty="0" smtClean="0"/>
              <a:t> </a:t>
            </a:r>
            <a:r>
              <a:rPr lang="es-ES" dirty="0" err="1" smtClean="0"/>
              <a:t>force</a:t>
            </a:r>
            <a:r>
              <a:rPr lang="es-ES" dirty="0" smtClean="0"/>
              <a:t>)</a:t>
            </a:r>
            <a:endParaRPr lang="es-ES" dirty="0"/>
          </a:p>
        </p:txBody>
      </p:sp>
      <p:sp>
        <p:nvSpPr>
          <p:cNvPr id="7" name="Elipse 6"/>
          <p:cNvSpPr/>
          <p:nvPr/>
        </p:nvSpPr>
        <p:spPr>
          <a:xfrm>
            <a:off x="246037" y="2492896"/>
            <a:ext cx="810815" cy="216024"/>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l="14306" t="8001" r="42124" b="20601"/>
          <a:stretch/>
        </p:blipFill>
        <p:spPr>
          <a:xfrm>
            <a:off x="1691680" y="1484621"/>
            <a:ext cx="5702179" cy="5256167"/>
          </a:xfrm>
          <a:prstGeom prst="rect">
            <a:avLst/>
          </a:prstGeom>
        </p:spPr>
      </p:pic>
      <p:sp>
        <p:nvSpPr>
          <p:cNvPr id="4" name="Rectángulo redondeado 3"/>
          <p:cNvSpPr/>
          <p:nvPr/>
        </p:nvSpPr>
        <p:spPr>
          <a:xfrm>
            <a:off x="2123728" y="3178009"/>
            <a:ext cx="5184576" cy="1475127"/>
          </a:xfrm>
          <a:prstGeom prst="roundRect">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11 Rectángulo redondeado"/>
          <p:cNvSpPr/>
          <p:nvPr/>
        </p:nvSpPr>
        <p:spPr>
          <a:xfrm>
            <a:off x="6156176" y="1556792"/>
            <a:ext cx="2808312" cy="11521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Inicializamos</a:t>
            </a:r>
            <a:r>
              <a:rPr lang="en-US" dirty="0" smtClean="0"/>
              <a:t> </a:t>
            </a:r>
            <a:r>
              <a:rPr lang="en-US" dirty="0" err="1" smtClean="0"/>
              <a:t>Sequelize</a:t>
            </a:r>
            <a:r>
              <a:rPr lang="en-US" dirty="0" smtClean="0"/>
              <a:t> </a:t>
            </a:r>
            <a:r>
              <a:rPr lang="en-US" dirty="0" err="1" smtClean="0"/>
              <a:t>aplicando</a:t>
            </a:r>
            <a:r>
              <a:rPr lang="en-US" dirty="0" smtClean="0"/>
              <a:t> la </a:t>
            </a:r>
            <a:r>
              <a:rPr lang="en-US" dirty="0" err="1" smtClean="0"/>
              <a:t>configuración</a:t>
            </a:r>
            <a:r>
              <a:rPr lang="en-US" dirty="0" smtClean="0"/>
              <a:t> de la </a:t>
            </a:r>
            <a:r>
              <a:rPr lang="en-US" dirty="0" err="1" smtClean="0"/>
              <a:t>transparencia</a:t>
            </a:r>
            <a:r>
              <a:rPr lang="en-US" dirty="0" smtClean="0"/>
              <a:t> anterior</a:t>
            </a:r>
            <a:endParaRPr lang="es-ES" dirty="0"/>
          </a:p>
        </p:txBody>
      </p:sp>
      <p:sp>
        <p:nvSpPr>
          <p:cNvPr id="8" name="11 Rectángulo redondeado"/>
          <p:cNvSpPr/>
          <p:nvPr/>
        </p:nvSpPr>
        <p:spPr>
          <a:xfrm>
            <a:off x="6804248" y="5301208"/>
            <a:ext cx="2221323" cy="12267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Usando</a:t>
            </a:r>
            <a:r>
              <a:rPr lang="en-US" dirty="0" smtClean="0"/>
              <a:t> force: true </a:t>
            </a:r>
            <a:r>
              <a:rPr lang="en-US" dirty="0" err="1" smtClean="0"/>
              <a:t>borrará</a:t>
            </a:r>
            <a:r>
              <a:rPr lang="en-US" dirty="0" smtClean="0"/>
              <a:t> </a:t>
            </a:r>
            <a:r>
              <a:rPr lang="en-US" dirty="0" err="1" smtClean="0"/>
              <a:t>las</a:t>
            </a:r>
            <a:r>
              <a:rPr lang="en-US" dirty="0" smtClean="0"/>
              <a:t> </a:t>
            </a:r>
            <a:r>
              <a:rPr lang="en-US" dirty="0" err="1" smtClean="0"/>
              <a:t>tablas</a:t>
            </a:r>
            <a:r>
              <a:rPr lang="en-US" dirty="0" smtClean="0"/>
              <a:t> </a:t>
            </a:r>
            <a:r>
              <a:rPr lang="en-US" dirty="0" err="1" smtClean="0"/>
              <a:t>existentes</a:t>
            </a:r>
            <a:r>
              <a:rPr lang="en-US" dirty="0" smtClean="0"/>
              <a:t> y </a:t>
            </a:r>
            <a:r>
              <a:rPr lang="en-US" dirty="0" err="1" smtClean="0"/>
              <a:t>las</a:t>
            </a:r>
            <a:r>
              <a:rPr lang="en-US" dirty="0" smtClean="0"/>
              <a:t> </a:t>
            </a:r>
            <a:r>
              <a:rPr lang="en-US" dirty="0" err="1" smtClean="0"/>
              <a:t>creará</a:t>
            </a:r>
            <a:r>
              <a:rPr lang="en-US" dirty="0" smtClean="0"/>
              <a:t> de </a:t>
            </a:r>
            <a:r>
              <a:rPr lang="en-US" dirty="0" err="1" smtClean="0"/>
              <a:t>nuevo</a:t>
            </a:r>
            <a:endParaRPr lang="es-ES" dirty="0"/>
          </a:p>
        </p:txBody>
      </p:sp>
    </p:spTree>
    <p:extLst>
      <p:ext uri="{BB962C8B-B14F-4D97-AF65-F5344CB8AC3E}">
        <p14:creationId xmlns:p14="http://schemas.microsoft.com/office/powerpoint/2010/main" val="1150136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3538" t="9401" r="48425" b="54199"/>
          <a:stretch/>
        </p:blipFill>
        <p:spPr>
          <a:xfrm>
            <a:off x="304799" y="1664804"/>
            <a:ext cx="7011087" cy="2988332"/>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el modelo</a:t>
            </a:r>
            <a:endParaRPr lang="es-ES" dirty="0"/>
          </a:p>
        </p:txBody>
      </p:sp>
      <p:sp>
        <p:nvSpPr>
          <p:cNvPr id="25" name="11 Rectángulo redondeado"/>
          <p:cNvSpPr/>
          <p:nvPr/>
        </p:nvSpPr>
        <p:spPr>
          <a:xfrm>
            <a:off x="5911730" y="4437112"/>
            <a:ext cx="2808312" cy="5400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Creamos</a:t>
            </a:r>
            <a:r>
              <a:rPr lang="en-US" dirty="0" smtClean="0"/>
              <a:t> el </a:t>
            </a:r>
            <a:r>
              <a:rPr lang="en-US" dirty="0" err="1" smtClean="0"/>
              <a:t>modelo</a:t>
            </a:r>
            <a:endParaRPr lang="es-ES" dirty="0"/>
          </a:p>
        </p:txBody>
      </p:sp>
      <p:sp>
        <p:nvSpPr>
          <p:cNvPr id="7" name="Elipse 6"/>
          <p:cNvSpPr/>
          <p:nvPr/>
        </p:nvSpPr>
        <p:spPr>
          <a:xfrm>
            <a:off x="467544" y="2367986"/>
            <a:ext cx="1512168" cy="340934"/>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59593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3538" t="9401" r="42913" b="26200"/>
          <a:stretch/>
        </p:blipFill>
        <p:spPr>
          <a:xfrm>
            <a:off x="304799" y="1556792"/>
            <a:ext cx="7238369" cy="4896544"/>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dirty="0" smtClean="0"/>
              <a:t>Creemos el controlador</a:t>
            </a:r>
            <a:endParaRPr lang="es-ES" dirty="0"/>
          </a:p>
        </p:txBody>
      </p:sp>
      <p:sp>
        <p:nvSpPr>
          <p:cNvPr id="25" name="11 Rectángulo redondeado"/>
          <p:cNvSpPr/>
          <p:nvPr/>
        </p:nvSpPr>
        <p:spPr>
          <a:xfrm>
            <a:off x="6139012" y="2097956"/>
            <a:ext cx="2808312" cy="5400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Creamos</a:t>
            </a:r>
            <a:r>
              <a:rPr lang="en-US" dirty="0" smtClean="0"/>
              <a:t> el </a:t>
            </a:r>
            <a:r>
              <a:rPr lang="en-US" dirty="0" err="1" smtClean="0"/>
              <a:t>controlador</a:t>
            </a:r>
            <a:endParaRPr lang="es-ES" dirty="0"/>
          </a:p>
        </p:txBody>
      </p:sp>
      <p:sp>
        <p:nvSpPr>
          <p:cNvPr id="7" name="Elipse 6"/>
          <p:cNvSpPr/>
          <p:nvPr/>
        </p:nvSpPr>
        <p:spPr>
          <a:xfrm>
            <a:off x="395536" y="2197519"/>
            <a:ext cx="1728192" cy="340934"/>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02154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4325" t="9400" r="31888" b="12201"/>
          <a:stretch/>
        </p:blipFill>
        <p:spPr>
          <a:xfrm>
            <a:off x="179512" y="1514120"/>
            <a:ext cx="7560840" cy="5227248"/>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700" dirty="0" smtClean="0"/>
              <a:t>Creemos el método </a:t>
            </a:r>
            <a:r>
              <a:rPr lang="es-ES" sz="2700" dirty="0" err="1" smtClean="0"/>
              <a:t>create</a:t>
            </a:r>
            <a:r>
              <a:rPr lang="es-ES" sz="2700" dirty="0" smtClean="0"/>
              <a:t> en el controlador</a:t>
            </a:r>
            <a:endParaRPr lang="es-ES" sz="2700" dirty="0"/>
          </a:p>
        </p:txBody>
      </p:sp>
      <p:sp>
        <p:nvSpPr>
          <p:cNvPr id="25" name="11 Rectángulo redondeado"/>
          <p:cNvSpPr/>
          <p:nvPr/>
        </p:nvSpPr>
        <p:spPr>
          <a:xfrm>
            <a:off x="6139012" y="2097956"/>
            <a:ext cx="2808312" cy="9710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Creamos</a:t>
            </a:r>
            <a:r>
              <a:rPr lang="en-US" dirty="0" smtClean="0"/>
              <a:t> el </a:t>
            </a:r>
            <a:r>
              <a:rPr lang="en-US" dirty="0" err="1" smtClean="0"/>
              <a:t>detalle</a:t>
            </a:r>
            <a:r>
              <a:rPr lang="en-US" dirty="0"/>
              <a:t> </a:t>
            </a:r>
            <a:r>
              <a:rPr lang="en-US" dirty="0" smtClean="0"/>
              <a:t>del </a:t>
            </a:r>
            <a:r>
              <a:rPr lang="en-US" dirty="0" err="1" smtClean="0"/>
              <a:t>controlador</a:t>
            </a:r>
            <a:r>
              <a:rPr lang="en-US" dirty="0" smtClean="0"/>
              <a:t> para </a:t>
            </a:r>
            <a:r>
              <a:rPr lang="en-US" dirty="0" err="1" smtClean="0"/>
              <a:t>crear</a:t>
            </a:r>
            <a:r>
              <a:rPr lang="en-US" dirty="0" smtClean="0"/>
              <a:t> </a:t>
            </a:r>
            <a:r>
              <a:rPr lang="en-US" dirty="0" err="1" smtClean="0"/>
              <a:t>una</a:t>
            </a:r>
            <a:r>
              <a:rPr lang="en-US" dirty="0" smtClean="0"/>
              <a:t> </a:t>
            </a:r>
            <a:r>
              <a:rPr lang="en-US" dirty="0" err="1" smtClean="0"/>
              <a:t>bicicleta</a:t>
            </a:r>
            <a:endParaRPr lang="es-ES" dirty="0"/>
          </a:p>
        </p:txBody>
      </p:sp>
      <p:sp>
        <p:nvSpPr>
          <p:cNvPr id="7" name="Elipse 6"/>
          <p:cNvSpPr/>
          <p:nvPr/>
        </p:nvSpPr>
        <p:spPr>
          <a:xfrm>
            <a:off x="201724" y="2097956"/>
            <a:ext cx="1368152" cy="250797"/>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20916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3694" t="9799" r="38602" b="42601"/>
          <a:stretch/>
        </p:blipFill>
        <p:spPr>
          <a:xfrm>
            <a:off x="185791" y="1556792"/>
            <a:ext cx="7914601" cy="3672408"/>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700" dirty="0" smtClean="0"/>
              <a:t>Creemos el método </a:t>
            </a:r>
            <a:r>
              <a:rPr lang="es-ES" sz="2700" dirty="0" err="1" smtClean="0"/>
              <a:t>findAll</a:t>
            </a:r>
            <a:r>
              <a:rPr lang="es-ES" sz="2700" dirty="0" smtClean="0"/>
              <a:t> en el controlador</a:t>
            </a:r>
            <a:endParaRPr lang="es-ES" sz="2700" dirty="0"/>
          </a:p>
        </p:txBody>
      </p:sp>
      <p:sp>
        <p:nvSpPr>
          <p:cNvPr id="7" name="Elipse 6"/>
          <p:cNvSpPr/>
          <p:nvPr/>
        </p:nvSpPr>
        <p:spPr>
          <a:xfrm>
            <a:off x="290282" y="2204864"/>
            <a:ext cx="1617422" cy="288032"/>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p:cNvSpPr txBox="1"/>
          <p:nvPr/>
        </p:nvSpPr>
        <p:spPr>
          <a:xfrm>
            <a:off x="185791" y="5877272"/>
            <a:ext cx="7109639" cy="646331"/>
          </a:xfrm>
          <a:prstGeom prst="rect">
            <a:avLst/>
          </a:prstGeom>
          <a:noFill/>
        </p:spPr>
        <p:txBody>
          <a:bodyPr wrap="none" rtlCol="0">
            <a:spAutoFit/>
          </a:bodyPr>
          <a:lstStyle/>
          <a:p>
            <a:r>
              <a:rPr lang="es-ES" dirty="0" smtClean="0"/>
              <a:t>De esta manera podrías añadir el resto de métodos del controlador:</a:t>
            </a:r>
          </a:p>
          <a:p>
            <a:r>
              <a:rPr lang="es-ES" dirty="0"/>
              <a:t>https://www.bezkoder.com/node-js-express-sequelize-mysql/</a:t>
            </a:r>
          </a:p>
        </p:txBody>
      </p:sp>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15350" t="8000" r="43700" b="50997"/>
          <a:stretch/>
        </p:blipFill>
        <p:spPr>
          <a:xfrm>
            <a:off x="2123728" y="1556793"/>
            <a:ext cx="6520246" cy="3672408"/>
          </a:xfrm>
          <a:prstGeom prst="rect">
            <a:avLst/>
          </a:prstGeom>
        </p:spPr>
      </p:pic>
      <p:sp>
        <p:nvSpPr>
          <p:cNvPr id="8" name="Rectángulo redondeado 7"/>
          <p:cNvSpPr/>
          <p:nvPr/>
        </p:nvSpPr>
        <p:spPr>
          <a:xfrm>
            <a:off x="2483768" y="2418906"/>
            <a:ext cx="6048672" cy="2738286"/>
          </a:xfrm>
          <a:prstGeom prst="roundRect">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11 Rectángulo redondeado"/>
          <p:cNvSpPr/>
          <p:nvPr/>
        </p:nvSpPr>
        <p:spPr>
          <a:xfrm>
            <a:off x="6030888" y="4743698"/>
            <a:ext cx="2808312" cy="9710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Creamos</a:t>
            </a:r>
            <a:r>
              <a:rPr lang="en-US" dirty="0" smtClean="0"/>
              <a:t> el </a:t>
            </a:r>
            <a:r>
              <a:rPr lang="en-US" dirty="0" err="1" smtClean="0"/>
              <a:t>detalle</a:t>
            </a:r>
            <a:r>
              <a:rPr lang="en-US" dirty="0"/>
              <a:t> </a:t>
            </a:r>
            <a:r>
              <a:rPr lang="en-US" dirty="0" smtClean="0"/>
              <a:t>del </a:t>
            </a:r>
            <a:r>
              <a:rPr lang="en-US" dirty="0" err="1" smtClean="0"/>
              <a:t>controlador</a:t>
            </a:r>
            <a:r>
              <a:rPr lang="en-US" dirty="0" smtClean="0"/>
              <a:t> para </a:t>
            </a:r>
            <a:r>
              <a:rPr lang="en-US" dirty="0" err="1" smtClean="0"/>
              <a:t>mostrar</a:t>
            </a:r>
            <a:r>
              <a:rPr lang="en-US" dirty="0" smtClean="0"/>
              <a:t> </a:t>
            </a:r>
            <a:r>
              <a:rPr lang="en-US" dirty="0" err="1" smtClean="0"/>
              <a:t>todas</a:t>
            </a:r>
            <a:r>
              <a:rPr lang="en-US" dirty="0" smtClean="0"/>
              <a:t> </a:t>
            </a:r>
            <a:r>
              <a:rPr lang="en-US" dirty="0" err="1" smtClean="0"/>
              <a:t>las</a:t>
            </a:r>
            <a:r>
              <a:rPr lang="en-US" dirty="0" smtClean="0"/>
              <a:t> </a:t>
            </a:r>
            <a:r>
              <a:rPr lang="en-US" dirty="0" err="1" smtClean="0"/>
              <a:t>bicicletas</a:t>
            </a:r>
            <a:endParaRPr lang="es-ES" dirty="0"/>
          </a:p>
        </p:txBody>
      </p:sp>
    </p:spTree>
    <p:extLst>
      <p:ext uri="{BB962C8B-B14F-4D97-AF65-F5344CB8AC3E}">
        <p14:creationId xmlns:p14="http://schemas.microsoft.com/office/powerpoint/2010/main" val="1215213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4325" t="9401" r="36613" b="28999"/>
          <a:stretch/>
        </p:blipFill>
        <p:spPr>
          <a:xfrm>
            <a:off x="162681" y="1572814"/>
            <a:ext cx="8801807" cy="5163727"/>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700" dirty="0"/>
              <a:t>Creemos las rutas (los </a:t>
            </a:r>
            <a:r>
              <a:rPr lang="es-ES" sz="2700" dirty="0" err="1"/>
              <a:t>end-point</a:t>
            </a:r>
            <a:r>
              <a:rPr lang="es-ES" sz="2700" dirty="0"/>
              <a:t>)</a:t>
            </a:r>
          </a:p>
        </p:txBody>
      </p:sp>
      <p:sp>
        <p:nvSpPr>
          <p:cNvPr id="25" name="11 Rectángulo redondeado"/>
          <p:cNvSpPr/>
          <p:nvPr/>
        </p:nvSpPr>
        <p:spPr>
          <a:xfrm>
            <a:off x="6444208" y="3118556"/>
            <a:ext cx="2244614" cy="10081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Creamos</a:t>
            </a:r>
            <a:r>
              <a:rPr lang="en-US" dirty="0" smtClean="0"/>
              <a:t> </a:t>
            </a:r>
            <a:r>
              <a:rPr lang="en-US" dirty="0" err="1" smtClean="0"/>
              <a:t>las</a:t>
            </a:r>
            <a:r>
              <a:rPr lang="en-US" dirty="0" smtClean="0"/>
              <a:t> </a:t>
            </a:r>
            <a:r>
              <a:rPr lang="en-US" dirty="0" err="1" smtClean="0"/>
              <a:t>rutas</a:t>
            </a:r>
            <a:r>
              <a:rPr lang="en-US" dirty="0" smtClean="0"/>
              <a:t> </a:t>
            </a:r>
            <a:r>
              <a:rPr lang="en-US" dirty="0" err="1" smtClean="0"/>
              <a:t>correspondientes</a:t>
            </a:r>
            <a:r>
              <a:rPr lang="en-US" dirty="0" smtClean="0"/>
              <a:t> a los end-points </a:t>
            </a:r>
            <a:endParaRPr lang="es-ES" dirty="0"/>
          </a:p>
        </p:txBody>
      </p:sp>
      <p:sp>
        <p:nvSpPr>
          <p:cNvPr id="7" name="Elipse 6"/>
          <p:cNvSpPr/>
          <p:nvPr/>
        </p:nvSpPr>
        <p:spPr>
          <a:xfrm>
            <a:off x="304800" y="3861048"/>
            <a:ext cx="1617422" cy="288032"/>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45510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4325" t="9400" r="40551" b="45800"/>
          <a:stretch/>
        </p:blipFill>
        <p:spPr>
          <a:xfrm>
            <a:off x="179511" y="1556792"/>
            <a:ext cx="8663463" cy="3960440"/>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700" dirty="0" smtClean="0"/>
              <a:t>Importamos las rutas en index.js</a:t>
            </a:r>
            <a:endParaRPr lang="es-ES" sz="2700" dirty="0"/>
          </a:p>
        </p:txBody>
      </p:sp>
      <p:sp>
        <p:nvSpPr>
          <p:cNvPr id="25" name="11 Rectángulo redondeado"/>
          <p:cNvSpPr/>
          <p:nvPr/>
        </p:nvSpPr>
        <p:spPr>
          <a:xfrm>
            <a:off x="5148064" y="5152330"/>
            <a:ext cx="2244614" cy="10081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Importamos</a:t>
            </a:r>
            <a:r>
              <a:rPr lang="en-US" dirty="0" smtClean="0"/>
              <a:t> </a:t>
            </a:r>
            <a:r>
              <a:rPr lang="en-US" dirty="0" err="1" smtClean="0"/>
              <a:t>las</a:t>
            </a:r>
            <a:r>
              <a:rPr lang="en-US" dirty="0" smtClean="0"/>
              <a:t> </a:t>
            </a:r>
            <a:r>
              <a:rPr lang="en-US" dirty="0" err="1" smtClean="0"/>
              <a:t>rutas</a:t>
            </a:r>
            <a:r>
              <a:rPr lang="en-US" dirty="0" smtClean="0"/>
              <a:t> en index.js</a:t>
            </a:r>
            <a:endParaRPr lang="es-ES" dirty="0"/>
          </a:p>
        </p:txBody>
      </p:sp>
      <p:sp>
        <p:nvSpPr>
          <p:cNvPr id="7" name="Elipse 6"/>
          <p:cNvSpPr/>
          <p:nvPr/>
        </p:nvSpPr>
        <p:spPr>
          <a:xfrm>
            <a:off x="174829" y="4509120"/>
            <a:ext cx="1617422" cy="288032"/>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redondeado 7"/>
          <p:cNvSpPr/>
          <p:nvPr/>
        </p:nvSpPr>
        <p:spPr>
          <a:xfrm>
            <a:off x="2771800" y="2924944"/>
            <a:ext cx="4350563" cy="535723"/>
          </a:xfrm>
          <a:prstGeom prst="roundRect">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2327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r="63477" b="68200"/>
          <a:stretch/>
        </p:blipFill>
        <p:spPr>
          <a:xfrm>
            <a:off x="353575" y="1649338"/>
            <a:ext cx="8485625" cy="4155926"/>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700" dirty="0" smtClean="0"/>
              <a:t>Creamos la BD</a:t>
            </a:r>
            <a:endParaRPr lang="es-ES" sz="2700" dirty="0"/>
          </a:p>
        </p:txBody>
      </p:sp>
      <p:sp>
        <p:nvSpPr>
          <p:cNvPr id="25" name="11 Rectángulo redondeado"/>
          <p:cNvSpPr/>
          <p:nvPr/>
        </p:nvSpPr>
        <p:spPr>
          <a:xfrm>
            <a:off x="4427984" y="5226769"/>
            <a:ext cx="2592288" cy="11569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Creamos</a:t>
            </a:r>
            <a:r>
              <a:rPr lang="en-US" dirty="0" smtClean="0"/>
              <a:t> la BD en MySQL en </a:t>
            </a:r>
            <a:r>
              <a:rPr lang="en-US" dirty="0" err="1" smtClean="0"/>
              <a:t>este</a:t>
            </a:r>
            <a:r>
              <a:rPr lang="en-US" dirty="0" smtClean="0"/>
              <a:t> </a:t>
            </a:r>
            <a:r>
              <a:rPr lang="en-US" dirty="0" err="1" smtClean="0"/>
              <a:t>caso</a:t>
            </a:r>
            <a:r>
              <a:rPr lang="en-US" dirty="0" smtClean="0"/>
              <a:t> con el MySQL Workbench</a:t>
            </a:r>
            <a:endParaRPr lang="es-ES" dirty="0"/>
          </a:p>
        </p:txBody>
      </p:sp>
      <p:sp>
        <p:nvSpPr>
          <p:cNvPr id="7" name="Elipse 6"/>
          <p:cNvSpPr/>
          <p:nvPr/>
        </p:nvSpPr>
        <p:spPr>
          <a:xfrm>
            <a:off x="5460849" y="3573016"/>
            <a:ext cx="1617422" cy="421779"/>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21751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dirty="0" smtClean="0"/>
              <a:t>Dónde corre </a:t>
            </a:r>
            <a:r>
              <a:rPr lang="es-ES" dirty="0" err="1" smtClean="0"/>
              <a:t>mysql</a:t>
            </a:r>
            <a:r>
              <a:rPr lang="es-ES" dirty="0" smtClean="0"/>
              <a:t>?</a:t>
            </a:r>
            <a:endParaRPr lang="es-ES" dirty="0"/>
          </a:p>
        </p:txBody>
      </p:sp>
      <p:sp>
        <p:nvSpPr>
          <p:cNvPr id="7" name="Flecha derecha 6"/>
          <p:cNvSpPr/>
          <p:nvPr/>
        </p:nvSpPr>
        <p:spPr>
          <a:xfrm rot="16200000">
            <a:off x="1745693" y="4471668"/>
            <a:ext cx="540047"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5214" r="45275" b="43821"/>
          <a:stretch/>
        </p:blipFill>
        <p:spPr>
          <a:xfrm>
            <a:off x="683568" y="1556792"/>
            <a:ext cx="7906245" cy="281501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4942512"/>
            <a:ext cx="1417340" cy="1417340"/>
          </a:xfrm>
          <a:prstGeom prst="rect">
            <a:avLst/>
          </a:prstGeom>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1880" y="4773879"/>
            <a:ext cx="2483768" cy="1754605"/>
          </a:xfrm>
          <a:prstGeom prst="rect">
            <a:avLst/>
          </a:prstGeom>
        </p:spPr>
      </p:pic>
      <p:sp>
        <p:nvSpPr>
          <p:cNvPr id="8" name="Flecha derecha 7"/>
          <p:cNvSpPr/>
          <p:nvPr/>
        </p:nvSpPr>
        <p:spPr>
          <a:xfrm rot="18790664">
            <a:off x="4238194" y="4124877"/>
            <a:ext cx="1353842"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2181" y="4602467"/>
            <a:ext cx="1752997" cy="1442630"/>
          </a:xfrm>
          <a:prstGeom prst="rect">
            <a:avLst/>
          </a:prstGeom>
        </p:spPr>
      </p:pic>
      <p:sp>
        <p:nvSpPr>
          <p:cNvPr id="9" name="Flecha derecha 8"/>
          <p:cNvSpPr/>
          <p:nvPr/>
        </p:nvSpPr>
        <p:spPr>
          <a:xfrm rot="14178986">
            <a:off x="5494953" y="4000574"/>
            <a:ext cx="892314"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1" name="Elipse 10"/>
          <p:cNvSpPr/>
          <p:nvPr/>
        </p:nvSpPr>
        <p:spPr>
          <a:xfrm>
            <a:off x="6372200" y="3212976"/>
            <a:ext cx="432048"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59106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r="43301" b="56506"/>
          <a:stretch/>
        </p:blipFill>
        <p:spPr>
          <a:xfrm>
            <a:off x="179512" y="3627549"/>
            <a:ext cx="7560840" cy="3262452"/>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17713" t="62600" r="388" b="8001"/>
          <a:stretch/>
        </p:blipFill>
        <p:spPr>
          <a:xfrm>
            <a:off x="107504" y="1686268"/>
            <a:ext cx="8987283" cy="1814740"/>
          </a:xfrm>
          <a:prstGeom prst="rect">
            <a:avLst/>
          </a:prstGeom>
        </p:spPr>
      </p:pic>
      <p:sp>
        <p:nvSpPr>
          <p:cNvPr id="2" name="Rectangle 1"/>
          <p:cNvSpPr>
            <a:spLocks noGrp="1"/>
          </p:cNvSpPr>
          <p:nvPr>
            <p:ph type="title"/>
          </p:nvPr>
        </p:nvSpPr>
        <p:spPr/>
        <p:txBody>
          <a:bodyPr>
            <a:normAutofit/>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700" dirty="0" smtClean="0"/>
              <a:t>Arrancamos nuestra API</a:t>
            </a:r>
            <a:endParaRPr lang="es-ES" sz="2700" dirty="0"/>
          </a:p>
        </p:txBody>
      </p:sp>
      <p:sp>
        <p:nvSpPr>
          <p:cNvPr id="25" name="11 Rectángulo redondeado"/>
          <p:cNvSpPr/>
          <p:nvPr/>
        </p:nvSpPr>
        <p:spPr>
          <a:xfrm>
            <a:off x="6372200" y="3140968"/>
            <a:ext cx="2664296" cy="158417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Al </a:t>
            </a:r>
            <a:r>
              <a:rPr lang="en-US" dirty="0" err="1" smtClean="0"/>
              <a:t>arrancar</a:t>
            </a:r>
            <a:r>
              <a:rPr lang="en-US" dirty="0" smtClean="0"/>
              <a:t> </a:t>
            </a:r>
            <a:r>
              <a:rPr lang="en-US" dirty="0" err="1" smtClean="0"/>
              <a:t>nuestra</a:t>
            </a:r>
            <a:r>
              <a:rPr lang="en-US" dirty="0" smtClean="0"/>
              <a:t> API se </a:t>
            </a:r>
            <a:r>
              <a:rPr lang="en-US" dirty="0" err="1" smtClean="0"/>
              <a:t>crean</a:t>
            </a:r>
            <a:r>
              <a:rPr lang="en-US" dirty="0" smtClean="0"/>
              <a:t> </a:t>
            </a:r>
            <a:r>
              <a:rPr lang="en-US" dirty="0" err="1" smtClean="0"/>
              <a:t>las</a:t>
            </a:r>
            <a:r>
              <a:rPr lang="en-US" dirty="0" smtClean="0"/>
              <a:t> </a:t>
            </a:r>
            <a:r>
              <a:rPr lang="en-US" dirty="0" err="1" smtClean="0"/>
              <a:t>tablas</a:t>
            </a:r>
            <a:r>
              <a:rPr lang="en-US" dirty="0" smtClean="0"/>
              <a:t> de la BD </a:t>
            </a:r>
            <a:r>
              <a:rPr lang="en-US" dirty="0" err="1" smtClean="0"/>
              <a:t>porque</a:t>
            </a:r>
            <a:r>
              <a:rPr lang="en-US" dirty="0" smtClean="0"/>
              <a:t> </a:t>
            </a:r>
            <a:r>
              <a:rPr lang="en-US" dirty="0" err="1" smtClean="0"/>
              <a:t>hemos</a:t>
            </a:r>
            <a:r>
              <a:rPr lang="en-US" dirty="0" smtClean="0"/>
              <a:t> </a:t>
            </a:r>
            <a:r>
              <a:rPr lang="en-US" dirty="0" err="1" smtClean="0"/>
              <a:t>usado</a:t>
            </a:r>
            <a:r>
              <a:rPr lang="en-US" dirty="0" smtClean="0"/>
              <a:t> la </a:t>
            </a:r>
            <a:r>
              <a:rPr lang="en-US" dirty="0" err="1" smtClean="0"/>
              <a:t>opción</a:t>
            </a:r>
            <a:r>
              <a:rPr lang="en-US" dirty="0" smtClean="0"/>
              <a:t> force: true</a:t>
            </a:r>
            <a:endParaRPr lang="es-ES" dirty="0"/>
          </a:p>
        </p:txBody>
      </p:sp>
      <p:sp>
        <p:nvSpPr>
          <p:cNvPr id="7" name="Elipse 6"/>
          <p:cNvSpPr/>
          <p:nvPr/>
        </p:nvSpPr>
        <p:spPr>
          <a:xfrm>
            <a:off x="74767" y="1844824"/>
            <a:ext cx="1224136" cy="216024"/>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73218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403648" y="1700808"/>
            <a:ext cx="6768752" cy="2585323"/>
          </a:xfrm>
          <a:prstGeom prst="rect">
            <a:avLst/>
          </a:prstGeom>
          <a:noFill/>
        </p:spPr>
        <p:txBody>
          <a:bodyPr wrap="square" rtlCol="0">
            <a:spAutoFit/>
          </a:bodyPr>
          <a:lstStyle/>
          <a:p>
            <a:pPr algn="ctr"/>
            <a:r>
              <a:rPr lang="es-ES" sz="5400" dirty="0" smtClean="0"/>
              <a:t>Probemos ahora nuestra API usando</a:t>
            </a:r>
            <a:endParaRPr lang="es-ES" sz="5400" dirty="0"/>
          </a:p>
          <a:p>
            <a:pPr algn="ctr"/>
            <a:r>
              <a:rPr lang="es-ES" sz="5400" b="1" dirty="0" smtClean="0"/>
              <a:t>POSTMAN</a:t>
            </a:r>
            <a:endParaRPr lang="es-ES" sz="5400" b="1" dirty="0"/>
          </a:p>
        </p:txBody>
      </p:sp>
    </p:spTree>
    <p:extLst>
      <p:ext uri="{BB962C8B-B14F-4D97-AF65-F5344CB8AC3E}">
        <p14:creationId xmlns:p14="http://schemas.microsoft.com/office/powerpoint/2010/main" val="3282548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547" t="691" r="28739" b="26200"/>
          <a:stretch/>
        </p:blipFill>
        <p:spPr>
          <a:xfrm>
            <a:off x="289484" y="1556793"/>
            <a:ext cx="8296158" cy="4824536"/>
          </a:xfrm>
          <a:prstGeom prst="rect">
            <a:avLst/>
          </a:prstGeom>
          <a:ln>
            <a:solidFill>
              <a:schemeClr val="tx1"/>
            </a:solidFill>
          </a:ln>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400" dirty="0" smtClean="0"/>
              <a:t>Prueba tu </a:t>
            </a:r>
            <a:r>
              <a:rPr lang="es-ES" sz="2400" dirty="0" err="1" smtClean="0"/>
              <a:t>end-point</a:t>
            </a:r>
            <a:r>
              <a:rPr lang="es-ES" sz="2400" dirty="0" smtClean="0"/>
              <a:t> para crear una bicicleta </a:t>
            </a:r>
            <a:br>
              <a:rPr lang="es-ES" sz="2400" dirty="0" smtClean="0"/>
            </a:br>
            <a:r>
              <a:rPr lang="es-ES" sz="2400" dirty="0" smtClean="0"/>
              <a:t>con POSTMAN</a:t>
            </a:r>
            <a:endParaRPr lang="es-ES" dirty="0"/>
          </a:p>
        </p:txBody>
      </p:sp>
      <p:sp>
        <p:nvSpPr>
          <p:cNvPr id="11" name="Elipse 10"/>
          <p:cNvSpPr/>
          <p:nvPr/>
        </p:nvSpPr>
        <p:spPr>
          <a:xfrm>
            <a:off x="3145304" y="5131229"/>
            <a:ext cx="2995555" cy="1389253"/>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p:cNvSpPr/>
          <p:nvPr/>
        </p:nvSpPr>
        <p:spPr>
          <a:xfrm>
            <a:off x="3044516" y="2996953"/>
            <a:ext cx="3024336" cy="360040"/>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6444208" y="3501008"/>
            <a:ext cx="2577986" cy="3240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t>Con </a:t>
            </a:r>
            <a:r>
              <a:rPr lang="es-ES" b="1" dirty="0"/>
              <a:t>POSTMAN</a:t>
            </a:r>
            <a:r>
              <a:rPr lang="es-ES" dirty="0"/>
              <a:t> podemos probar nuestra API accediendo al </a:t>
            </a:r>
            <a:r>
              <a:rPr lang="es-ES" dirty="0" err="1"/>
              <a:t>end-point</a:t>
            </a:r>
            <a:r>
              <a:rPr lang="es-ES" dirty="0"/>
              <a:t> para crear una bicicleta. En el pantallazo se muestra que accedemos a:</a:t>
            </a:r>
          </a:p>
          <a:p>
            <a:pPr algn="ctr"/>
            <a:endParaRPr lang="es-ES" sz="500" dirty="0"/>
          </a:p>
          <a:p>
            <a:pPr algn="ctr"/>
            <a:r>
              <a:rPr lang="es-ES" b="1" dirty="0"/>
              <a:t>POST http://localhost:8080/api/bicycles</a:t>
            </a:r>
          </a:p>
        </p:txBody>
      </p:sp>
      <p:sp>
        <p:nvSpPr>
          <p:cNvPr id="13" name="Rectángulo 12"/>
          <p:cNvSpPr/>
          <p:nvPr/>
        </p:nvSpPr>
        <p:spPr>
          <a:xfrm>
            <a:off x="1187624" y="3573016"/>
            <a:ext cx="187220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29689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r="57087" b="50000"/>
          <a:stretch/>
        </p:blipFill>
        <p:spPr>
          <a:xfrm>
            <a:off x="179511" y="1592964"/>
            <a:ext cx="7415865" cy="4860372"/>
          </a:xfrm>
          <a:prstGeom prst="rect">
            <a:avLst/>
          </a:prstGeom>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400" dirty="0" smtClean="0"/>
              <a:t>Prueba tu </a:t>
            </a:r>
            <a:r>
              <a:rPr lang="es-ES" sz="2400" dirty="0" err="1" smtClean="0"/>
              <a:t>end-point</a:t>
            </a:r>
            <a:r>
              <a:rPr lang="es-ES" sz="2400" dirty="0" smtClean="0"/>
              <a:t> para crear una bicicleta </a:t>
            </a:r>
            <a:br>
              <a:rPr lang="es-ES" sz="2400" dirty="0" smtClean="0"/>
            </a:br>
            <a:r>
              <a:rPr lang="es-ES" sz="2400" dirty="0" smtClean="0"/>
              <a:t>con POSTMAN</a:t>
            </a:r>
            <a:endParaRPr lang="es-ES" dirty="0"/>
          </a:p>
        </p:txBody>
      </p:sp>
      <p:sp>
        <p:nvSpPr>
          <p:cNvPr id="3" name="Rectángulo 2"/>
          <p:cNvSpPr/>
          <p:nvPr/>
        </p:nvSpPr>
        <p:spPr>
          <a:xfrm>
            <a:off x="3866973" y="1592964"/>
            <a:ext cx="5123239" cy="103908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sz="2000" dirty="0" smtClean="0"/>
              <a:t>En la BD podemos ver el registro creado con nuestro petición a la API:</a:t>
            </a:r>
          </a:p>
          <a:p>
            <a:pPr algn="ctr"/>
            <a:endParaRPr lang="es-ES" sz="600" dirty="0"/>
          </a:p>
          <a:p>
            <a:pPr algn="ctr"/>
            <a:r>
              <a:rPr lang="es-ES" sz="2000" b="1" dirty="0" smtClean="0"/>
              <a:t>POST http://localhost:8080/api/bicycles</a:t>
            </a:r>
          </a:p>
        </p:txBody>
      </p:sp>
      <p:sp>
        <p:nvSpPr>
          <p:cNvPr id="8" name="Elipse 7"/>
          <p:cNvSpPr/>
          <p:nvPr/>
        </p:nvSpPr>
        <p:spPr>
          <a:xfrm>
            <a:off x="2447282" y="5373216"/>
            <a:ext cx="4789013" cy="1080120"/>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p:cNvSpPr/>
          <p:nvPr/>
        </p:nvSpPr>
        <p:spPr>
          <a:xfrm>
            <a:off x="971600" y="3933056"/>
            <a:ext cx="792088" cy="216024"/>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65034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8263" t="5201" r="18500" b="29000"/>
          <a:stretch/>
        </p:blipFill>
        <p:spPr>
          <a:xfrm>
            <a:off x="179512" y="1556792"/>
            <a:ext cx="8834003" cy="4464496"/>
          </a:xfrm>
          <a:prstGeom prst="rect">
            <a:avLst/>
          </a:prstGeom>
          <a:ln>
            <a:solidFill>
              <a:schemeClr val="tx1"/>
            </a:solidFill>
          </a:ln>
        </p:spPr>
      </p:pic>
      <p:sp>
        <p:nvSpPr>
          <p:cNvPr id="2" name="Rectangle 1"/>
          <p:cNvSpPr>
            <a:spLocks noGrp="1"/>
          </p:cNvSpPr>
          <p:nvPr>
            <p:ph type="title"/>
          </p:nvPr>
        </p:nvSpPr>
        <p:spPr/>
        <p:txBody>
          <a:bodyPr>
            <a:normAutofit fontScale="90000"/>
          </a:bodyPr>
          <a:lstStyle/>
          <a:p>
            <a:r>
              <a:rPr lang="es-ES" dirty="0" smtClean="0"/>
              <a:t>Un simple </a:t>
            </a:r>
            <a:r>
              <a:rPr lang="es-ES" dirty="0" err="1" smtClean="0"/>
              <a:t>Get</a:t>
            </a:r>
            <a:r>
              <a:rPr lang="es-ES" dirty="0" smtClean="0"/>
              <a:t> con </a:t>
            </a:r>
            <a:r>
              <a:rPr lang="es-ES" dirty="0" err="1" smtClean="0"/>
              <a:t>NodeJS</a:t>
            </a:r>
            <a:r>
              <a:rPr lang="es-ES" dirty="0" smtClean="0"/>
              <a:t/>
            </a:r>
            <a:br>
              <a:rPr lang="es-ES" dirty="0" smtClean="0"/>
            </a:br>
            <a:r>
              <a:rPr lang="es-ES" sz="2400" dirty="0" smtClean="0"/>
              <a:t>Ahora prueba tu </a:t>
            </a:r>
            <a:r>
              <a:rPr lang="es-ES" sz="2400" dirty="0" err="1" smtClean="0"/>
              <a:t>end-point</a:t>
            </a:r>
            <a:r>
              <a:rPr lang="es-ES" sz="2400" dirty="0" smtClean="0"/>
              <a:t> para mostrar las bicicletas </a:t>
            </a:r>
            <a:br>
              <a:rPr lang="es-ES" sz="2400" dirty="0" smtClean="0"/>
            </a:br>
            <a:r>
              <a:rPr lang="es-ES" sz="2400" dirty="0" smtClean="0"/>
              <a:t>con POSTMAN</a:t>
            </a:r>
            <a:endParaRPr lang="es-ES" dirty="0"/>
          </a:p>
        </p:txBody>
      </p:sp>
      <p:sp>
        <p:nvSpPr>
          <p:cNvPr id="3" name="Rectángulo 2"/>
          <p:cNvSpPr/>
          <p:nvPr/>
        </p:nvSpPr>
        <p:spPr>
          <a:xfrm>
            <a:off x="456053" y="5571416"/>
            <a:ext cx="8280920" cy="11780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000" dirty="0" smtClean="0"/>
              <a:t>Con </a:t>
            </a:r>
            <a:r>
              <a:rPr lang="es-ES" sz="2000" b="1" dirty="0" smtClean="0"/>
              <a:t>POSTMAN</a:t>
            </a:r>
            <a:r>
              <a:rPr lang="es-ES" sz="2000" dirty="0" smtClean="0"/>
              <a:t> podemos probar nuestra API accediendo al </a:t>
            </a:r>
            <a:r>
              <a:rPr lang="es-ES" sz="2000" dirty="0" err="1" smtClean="0"/>
              <a:t>end-point</a:t>
            </a:r>
            <a:r>
              <a:rPr lang="es-ES" sz="2000" dirty="0" smtClean="0"/>
              <a:t> para mostrar todas las bicicletas. En el pantallazo accedemos a:</a:t>
            </a:r>
          </a:p>
          <a:p>
            <a:pPr algn="ctr"/>
            <a:endParaRPr lang="es-ES" sz="600" dirty="0"/>
          </a:p>
          <a:p>
            <a:pPr algn="ctr"/>
            <a:r>
              <a:rPr lang="es-ES" sz="2000" b="1" dirty="0" smtClean="0"/>
              <a:t>GET http://localhost:8080/api/bicycles</a:t>
            </a:r>
          </a:p>
        </p:txBody>
      </p:sp>
      <p:sp>
        <p:nvSpPr>
          <p:cNvPr id="8" name="Elipse 7"/>
          <p:cNvSpPr/>
          <p:nvPr/>
        </p:nvSpPr>
        <p:spPr>
          <a:xfrm>
            <a:off x="3635896" y="4421719"/>
            <a:ext cx="2880320" cy="1080120"/>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p:cNvSpPr/>
          <p:nvPr/>
        </p:nvSpPr>
        <p:spPr>
          <a:xfrm>
            <a:off x="3203848" y="2996952"/>
            <a:ext cx="2880320" cy="411967"/>
          </a:xfrm>
          <a:prstGeom prst="ellipse">
            <a:avLst/>
          </a:prstGeom>
          <a:solidFill>
            <a:schemeClr val="accent3">
              <a:alpha val="41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29097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dirty="0" smtClean="0"/>
              <a:t>Sigue aprendiendo…</a:t>
            </a:r>
            <a:endParaRPr lang="es-ES" dirty="0"/>
          </a:p>
        </p:txBody>
      </p:sp>
      <p:sp>
        <p:nvSpPr>
          <p:cNvPr id="23" name="11 Rectángulo redondeado"/>
          <p:cNvSpPr/>
          <p:nvPr/>
        </p:nvSpPr>
        <p:spPr>
          <a:xfrm>
            <a:off x="467544" y="1988840"/>
            <a:ext cx="8208912" cy="1810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s-ES" dirty="0" smtClean="0"/>
              <a:t>Sigue el siguiente ejemplo paso a paso que es realmente el que yo he seguido para añadir todo el código del controlador que falta y hacer todas las pruebas:</a:t>
            </a:r>
          </a:p>
          <a:p>
            <a:pPr marL="742950" lvl="1" indent="-285750">
              <a:buFont typeface="Arial" panose="020B0604020202020204" pitchFamily="34" charset="0"/>
              <a:buChar char="•"/>
            </a:pPr>
            <a:r>
              <a:rPr lang="es-ES" dirty="0">
                <a:hlinkClick r:id="rId3"/>
              </a:rPr>
              <a:t>https://www.bezkoder.com/node-js-express-sequelize-mysql</a:t>
            </a:r>
            <a:r>
              <a:rPr lang="es-ES" dirty="0" smtClean="0">
                <a:hlinkClick r:id="rId3"/>
              </a:rPr>
              <a:t>/</a:t>
            </a:r>
            <a:endParaRPr lang="es-ES" dirty="0" smtClean="0"/>
          </a:p>
          <a:p>
            <a:pPr lvl="1"/>
            <a:endParaRPr lang="es-ES" dirty="0" smtClean="0"/>
          </a:p>
        </p:txBody>
      </p:sp>
      <p:sp>
        <p:nvSpPr>
          <p:cNvPr id="5" name="11 Rectángulo redondeado"/>
          <p:cNvSpPr/>
          <p:nvPr/>
        </p:nvSpPr>
        <p:spPr>
          <a:xfrm>
            <a:off x="467544" y="4077072"/>
            <a:ext cx="8208912" cy="1810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s-ES" dirty="0" smtClean="0"/>
              <a:t>Si quieres un ejemplo más sencillo que el que hemos hecho puedes ver el siguiente vídeo:</a:t>
            </a:r>
          </a:p>
          <a:p>
            <a:pPr marL="742950" lvl="1" indent="-285750">
              <a:buFont typeface="Arial" panose="020B0604020202020204" pitchFamily="34" charset="0"/>
              <a:buChar char="•"/>
            </a:pPr>
            <a:r>
              <a:rPr lang="es-ES" dirty="0">
                <a:hlinkClick r:id="rId4"/>
              </a:rPr>
              <a:t>https://</a:t>
            </a:r>
            <a:r>
              <a:rPr lang="es-ES" dirty="0" smtClean="0">
                <a:hlinkClick r:id="rId4"/>
              </a:rPr>
              <a:t>www.youtube.com/watch?v=43D2POUWq0Y</a:t>
            </a:r>
            <a:endParaRPr lang="es-ES" dirty="0" smtClean="0"/>
          </a:p>
        </p:txBody>
      </p:sp>
    </p:spTree>
    <p:extLst>
      <p:ext uri="{BB962C8B-B14F-4D97-AF65-F5344CB8AC3E}">
        <p14:creationId xmlns:p14="http://schemas.microsoft.com/office/powerpoint/2010/main" val="1095460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Conclusiones</a:t>
            </a:r>
            <a:endParaRPr lang="es-ES" dirty="0"/>
          </a:p>
        </p:txBody>
      </p:sp>
      <p:graphicFrame>
        <p:nvGraphicFramePr>
          <p:cNvPr id="6" name="5 Diagrama"/>
          <p:cNvGraphicFramePr/>
          <p:nvPr>
            <p:extLst>
              <p:ext uri="{D42A27DB-BD31-4B8C-83A1-F6EECF244321}">
                <p14:modId xmlns:p14="http://schemas.microsoft.com/office/powerpoint/2010/main" val="3707106446"/>
              </p:ext>
            </p:extLst>
          </p:nvPr>
        </p:nvGraphicFramePr>
        <p:xfrm>
          <a:off x="971600" y="1772816"/>
          <a:ext cx="7384904"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7277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dirty="0" smtClean="0"/>
              <a:t>Visión global</a:t>
            </a:r>
            <a:endParaRPr lang="es-ES" dirty="0"/>
          </a:p>
        </p:txBody>
      </p:sp>
      <p:sp>
        <p:nvSpPr>
          <p:cNvPr id="7" name="Flecha derecha 6"/>
          <p:cNvSpPr/>
          <p:nvPr/>
        </p:nvSpPr>
        <p:spPr>
          <a:xfrm rot="16200000">
            <a:off x="1745693" y="4471668"/>
            <a:ext cx="540047"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5214" r="45275" b="43821"/>
          <a:stretch/>
        </p:blipFill>
        <p:spPr>
          <a:xfrm>
            <a:off x="683568" y="1556792"/>
            <a:ext cx="7906245" cy="281501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4942512"/>
            <a:ext cx="1417340" cy="1417340"/>
          </a:xfrm>
          <a:prstGeom prst="rect">
            <a:avLst/>
          </a:prstGeom>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1880" y="4773879"/>
            <a:ext cx="2483768" cy="1754605"/>
          </a:xfrm>
          <a:prstGeom prst="rect">
            <a:avLst/>
          </a:prstGeom>
        </p:spPr>
      </p:pic>
      <p:sp>
        <p:nvSpPr>
          <p:cNvPr id="8" name="Flecha derecha 7"/>
          <p:cNvSpPr/>
          <p:nvPr/>
        </p:nvSpPr>
        <p:spPr>
          <a:xfrm rot="18790664">
            <a:off x="4238194" y="4124877"/>
            <a:ext cx="1353842"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2181" y="4602467"/>
            <a:ext cx="1752997" cy="1442630"/>
          </a:xfrm>
          <a:prstGeom prst="rect">
            <a:avLst/>
          </a:prstGeom>
        </p:spPr>
      </p:pic>
      <p:sp>
        <p:nvSpPr>
          <p:cNvPr id="9" name="Flecha derecha 8"/>
          <p:cNvSpPr/>
          <p:nvPr/>
        </p:nvSpPr>
        <p:spPr>
          <a:xfrm rot="14178986">
            <a:off x="5494953" y="4000574"/>
            <a:ext cx="892314"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19655" y="4148891"/>
            <a:ext cx="1619672" cy="838307"/>
          </a:xfrm>
          <a:prstGeom prst="rect">
            <a:avLst/>
          </a:prstGeom>
        </p:spPr>
      </p:pic>
      <p:sp>
        <p:nvSpPr>
          <p:cNvPr id="11" name="Flecha derecha 10"/>
          <p:cNvSpPr/>
          <p:nvPr/>
        </p:nvSpPr>
        <p:spPr>
          <a:xfrm rot="16200000">
            <a:off x="7364470" y="3931621"/>
            <a:ext cx="540047"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2" name="Elipse 11"/>
          <p:cNvSpPr/>
          <p:nvPr/>
        </p:nvSpPr>
        <p:spPr>
          <a:xfrm>
            <a:off x="6372200" y="3212976"/>
            <a:ext cx="432048"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70243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6180" b="3592"/>
          <a:stretch/>
        </p:blipFill>
        <p:spPr>
          <a:xfrm>
            <a:off x="216253" y="1458230"/>
            <a:ext cx="8748235" cy="5399769"/>
          </a:xfrm>
          <a:prstGeom prst="rect">
            <a:avLst/>
          </a:prstGeom>
        </p:spPr>
      </p:pic>
      <p:sp>
        <p:nvSpPr>
          <p:cNvPr id="2" name="Rectangle 1"/>
          <p:cNvSpPr>
            <a:spLocks noGrp="1"/>
          </p:cNvSpPr>
          <p:nvPr>
            <p:ph type="title"/>
          </p:nvPr>
        </p:nvSpPr>
        <p:spPr/>
        <p:txBody>
          <a:bodyPr>
            <a:normAutofit fontScale="90000"/>
          </a:bodyPr>
          <a:lstStyle/>
          <a:p>
            <a:r>
              <a:rPr lang="es-ES" dirty="0"/>
              <a:t>No perdamos nunca la visión global que perseguimos…</a:t>
            </a:r>
          </a:p>
        </p:txBody>
      </p:sp>
      <p:sp>
        <p:nvSpPr>
          <p:cNvPr id="6" name="CuadroTexto 5"/>
          <p:cNvSpPr txBox="1"/>
          <p:nvPr/>
        </p:nvSpPr>
        <p:spPr>
          <a:xfrm>
            <a:off x="472336" y="2823442"/>
            <a:ext cx="2167452" cy="738664"/>
          </a:xfrm>
          <a:prstGeom prst="rect">
            <a:avLst/>
          </a:prstGeom>
          <a:noFill/>
        </p:spPr>
        <p:txBody>
          <a:bodyPr wrap="square" rtlCol="0">
            <a:spAutoFit/>
          </a:bodyPr>
          <a:lstStyle/>
          <a:p>
            <a:pPr algn="ctr"/>
            <a:r>
              <a:rPr lang="es-ES" sz="1400" b="1" dirty="0" smtClean="0">
                <a:solidFill>
                  <a:srgbClr val="C00000"/>
                </a:solidFill>
              </a:rPr>
              <a:t>Un móvil, aplicación de escritorio </a:t>
            </a:r>
            <a:r>
              <a:rPr lang="es-ES" sz="1400" b="1" dirty="0" err="1" smtClean="0">
                <a:solidFill>
                  <a:srgbClr val="C00000"/>
                </a:solidFill>
              </a:rPr>
              <a:t>ó</a:t>
            </a:r>
            <a:r>
              <a:rPr lang="es-ES" sz="1400" b="1" dirty="0">
                <a:solidFill>
                  <a:srgbClr val="C00000"/>
                </a:solidFill>
              </a:rPr>
              <a:t> </a:t>
            </a:r>
            <a:r>
              <a:rPr lang="es-ES" sz="1400" b="1" dirty="0" smtClean="0">
                <a:solidFill>
                  <a:srgbClr val="C00000"/>
                </a:solidFill>
              </a:rPr>
              <a:t>navegador web</a:t>
            </a:r>
            <a:endParaRPr lang="es-ES" sz="1400" b="1" dirty="0">
              <a:solidFill>
                <a:srgbClr val="C00000"/>
              </a:solidFill>
            </a:endParaRPr>
          </a:p>
        </p:txBody>
      </p:sp>
    </p:spTree>
    <p:extLst>
      <p:ext uri="{BB962C8B-B14F-4D97-AF65-F5344CB8AC3E}">
        <p14:creationId xmlns:p14="http://schemas.microsoft.com/office/powerpoint/2010/main" val="1558183281"/>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6180" b="3592"/>
          <a:stretch/>
        </p:blipFill>
        <p:spPr>
          <a:xfrm>
            <a:off x="216253" y="1463134"/>
            <a:ext cx="8748235" cy="5399769"/>
          </a:xfrm>
          <a:prstGeom prst="rect">
            <a:avLst/>
          </a:prstGeom>
        </p:spPr>
      </p:pic>
      <p:sp>
        <p:nvSpPr>
          <p:cNvPr id="2" name="Rectangle 1"/>
          <p:cNvSpPr>
            <a:spLocks noGrp="1"/>
          </p:cNvSpPr>
          <p:nvPr>
            <p:ph type="title"/>
          </p:nvPr>
        </p:nvSpPr>
        <p:spPr/>
        <p:txBody>
          <a:bodyPr>
            <a:normAutofit fontScale="90000"/>
          </a:bodyPr>
          <a:lstStyle/>
          <a:p>
            <a:r>
              <a:rPr lang="es-ES" dirty="0"/>
              <a:t>No perdamos nunca la visión global que perseguimos…</a:t>
            </a:r>
          </a:p>
        </p:txBody>
      </p:sp>
      <p:sp>
        <p:nvSpPr>
          <p:cNvPr id="5" name="Flecha derecha 4"/>
          <p:cNvSpPr/>
          <p:nvPr/>
        </p:nvSpPr>
        <p:spPr>
          <a:xfrm rot="16200000">
            <a:off x="1268134" y="3869549"/>
            <a:ext cx="412040" cy="1470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p:cNvSpPr txBox="1"/>
          <p:nvPr/>
        </p:nvSpPr>
        <p:spPr>
          <a:xfrm>
            <a:off x="472336" y="2823442"/>
            <a:ext cx="2167452" cy="738664"/>
          </a:xfrm>
          <a:prstGeom prst="rect">
            <a:avLst/>
          </a:prstGeom>
          <a:noFill/>
        </p:spPr>
        <p:txBody>
          <a:bodyPr wrap="square" rtlCol="0">
            <a:spAutoFit/>
          </a:bodyPr>
          <a:lstStyle/>
          <a:p>
            <a:pPr algn="ctr"/>
            <a:r>
              <a:rPr lang="es-ES" sz="1400" b="1" dirty="0" smtClean="0">
                <a:solidFill>
                  <a:srgbClr val="C00000"/>
                </a:solidFill>
              </a:rPr>
              <a:t>Un móvil, aplicación de escritorio </a:t>
            </a:r>
            <a:r>
              <a:rPr lang="es-ES" sz="1400" b="1" dirty="0" err="1" smtClean="0">
                <a:solidFill>
                  <a:srgbClr val="C00000"/>
                </a:solidFill>
              </a:rPr>
              <a:t>ó</a:t>
            </a:r>
            <a:r>
              <a:rPr lang="es-ES" sz="1400" b="1" dirty="0">
                <a:solidFill>
                  <a:srgbClr val="C00000"/>
                </a:solidFill>
              </a:rPr>
              <a:t> </a:t>
            </a:r>
            <a:r>
              <a:rPr lang="es-ES" sz="1400" b="1" dirty="0" smtClean="0">
                <a:solidFill>
                  <a:srgbClr val="C00000"/>
                </a:solidFill>
              </a:rPr>
              <a:t>navegador web</a:t>
            </a:r>
            <a:endParaRPr lang="es-ES" sz="1400" b="1" dirty="0">
              <a:solidFill>
                <a:srgbClr val="C00000"/>
              </a:solidFill>
            </a:endParaRPr>
          </a:p>
        </p:txBody>
      </p:sp>
      <p:sp>
        <p:nvSpPr>
          <p:cNvPr id="7" name="CuadroTexto 6"/>
          <p:cNvSpPr txBox="1"/>
          <p:nvPr/>
        </p:nvSpPr>
        <p:spPr>
          <a:xfrm rot="2123958">
            <a:off x="6189375" y="748200"/>
            <a:ext cx="2063946" cy="830997"/>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2400" b="1" dirty="0" err="1" smtClean="0">
                <a:ln/>
              </a:rPr>
              <a:t>NodeJS</a:t>
            </a:r>
            <a:r>
              <a:rPr lang="es-ES" sz="2400" b="1" dirty="0" smtClean="0">
                <a:ln/>
              </a:rPr>
              <a:t> con Express</a:t>
            </a:r>
            <a:endParaRPr lang="es-ES" sz="1100" b="1" dirty="0">
              <a:ln/>
            </a:endParaRPr>
          </a:p>
        </p:txBody>
      </p:sp>
      <p:sp>
        <p:nvSpPr>
          <p:cNvPr id="8" name="Flecha abajo 7"/>
          <p:cNvSpPr/>
          <p:nvPr/>
        </p:nvSpPr>
        <p:spPr>
          <a:xfrm rot="2218183">
            <a:off x="6218780" y="1221721"/>
            <a:ext cx="260875" cy="1352411"/>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21" name="Forma libre 20"/>
          <p:cNvSpPr/>
          <p:nvPr/>
        </p:nvSpPr>
        <p:spPr>
          <a:xfrm>
            <a:off x="3732877" y="2009858"/>
            <a:ext cx="2283547" cy="3165386"/>
          </a:xfrm>
          <a:custGeom>
            <a:avLst/>
            <a:gdLst>
              <a:gd name="connsiteX0" fmla="*/ 504431 w 2495601"/>
              <a:gd name="connsiteY0" fmla="*/ 239282 h 3290131"/>
              <a:gd name="connsiteX1" fmla="*/ 504431 w 2495601"/>
              <a:gd name="connsiteY1" fmla="*/ 239282 h 3290131"/>
              <a:gd name="connsiteX2" fmla="*/ 427519 w 2495601"/>
              <a:gd name="connsiteY2" fmla="*/ 282011 h 3290131"/>
              <a:gd name="connsiteX3" fmla="*/ 401882 w 2495601"/>
              <a:gd name="connsiteY3" fmla="*/ 307649 h 3290131"/>
              <a:gd name="connsiteX4" fmla="*/ 359153 w 2495601"/>
              <a:gd name="connsiteY4" fmla="*/ 376015 h 3290131"/>
              <a:gd name="connsiteX5" fmla="*/ 342061 w 2495601"/>
              <a:gd name="connsiteY5" fmla="*/ 427290 h 3290131"/>
              <a:gd name="connsiteX6" fmla="*/ 290786 w 2495601"/>
              <a:gd name="connsiteY6" fmla="*/ 487110 h 3290131"/>
              <a:gd name="connsiteX7" fmla="*/ 273695 w 2495601"/>
              <a:gd name="connsiteY7" fmla="*/ 512748 h 3290131"/>
              <a:gd name="connsiteX8" fmla="*/ 248057 w 2495601"/>
              <a:gd name="connsiteY8" fmla="*/ 572568 h 3290131"/>
              <a:gd name="connsiteX9" fmla="*/ 230966 w 2495601"/>
              <a:gd name="connsiteY9" fmla="*/ 615297 h 3290131"/>
              <a:gd name="connsiteX10" fmla="*/ 213874 w 2495601"/>
              <a:gd name="connsiteY10" fmla="*/ 640935 h 3290131"/>
              <a:gd name="connsiteX11" fmla="*/ 196783 w 2495601"/>
              <a:gd name="connsiteY11" fmla="*/ 709301 h 3290131"/>
              <a:gd name="connsiteX12" fmla="*/ 188237 w 2495601"/>
              <a:gd name="connsiteY12" fmla="*/ 743484 h 3290131"/>
              <a:gd name="connsiteX13" fmla="*/ 145508 w 2495601"/>
              <a:gd name="connsiteY13" fmla="*/ 828942 h 3290131"/>
              <a:gd name="connsiteX14" fmla="*/ 136962 w 2495601"/>
              <a:gd name="connsiteY14" fmla="*/ 880217 h 3290131"/>
              <a:gd name="connsiteX15" fmla="*/ 111325 w 2495601"/>
              <a:gd name="connsiteY15" fmla="*/ 965675 h 3290131"/>
              <a:gd name="connsiteX16" fmla="*/ 68596 w 2495601"/>
              <a:gd name="connsiteY16" fmla="*/ 1324598 h 3290131"/>
              <a:gd name="connsiteX17" fmla="*/ 60050 w 2495601"/>
              <a:gd name="connsiteY17" fmla="*/ 1452785 h 3290131"/>
              <a:gd name="connsiteX18" fmla="*/ 34413 w 2495601"/>
              <a:gd name="connsiteY18" fmla="*/ 1572426 h 3290131"/>
              <a:gd name="connsiteX19" fmla="*/ 17321 w 2495601"/>
              <a:gd name="connsiteY19" fmla="*/ 1632247 h 3290131"/>
              <a:gd name="connsiteX20" fmla="*/ 17321 w 2495601"/>
              <a:gd name="connsiteY20" fmla="*/ 2153540 h 3290131"/>
              <a:gd name="connsiteX21" fmla="*/ 34413 w 2495601"/>
              <a:gd name="connsiteY21" fmla="*/ 2179178 h 3290131"/>
              <a:gd name="connsiteX22" fmla="*/ 51504 w 2495601"/>
              <a:gd name="connsiteY22" fmla="*/ 2324456 h 3290131"/>
              <a:gd name="connsiteX23" fmla="*/ 60050 w 2495601"/>
              <a:gd name="connsiteY23" fmla="*/ 2350094 h 3290131"/>
              <a:gd name="connsiteX24" fmla="*/ 68596 w 2495601"/>
              <a:gd name="connsiteY24" fmla="*/ 2452643 h 3290131"/>
              <a:gd name="connsiteX25" fmla="*/ 85687 w 2495601"/>
              <a:gd name="connsiteY25" fmla="*/ 2478281 h 3290131"/>
              <a:gd name="connsiteX26" fmla="*/ 102779 w 2495601"/>
              <a:gd name="connsiteY26" fmla="*/ 2521010 h 3290131"/>
              <a:gd name="connsiteX27" fmla="*/ 128416 w 2495601"/>
              <a:gd name="connsiteY27" fmla="*/ 2589376 h 3290131"/>
              <a:gd name="connsiteX28" fmla="*/ 145508 w 2495601"/>
              <a:gd name="connsiteY28" fmla="*/ 2623559 h 3290131"/>
              <a:gd name="connsiteX29" fmla="*/ 154054 w 2495601"/>
              <a:gd name="connsiteY29" fmla="*/ 2649196 h 3290131"/>
              <a:gd name="connsiteX30" fmla="*/ 213874 w 2495601"/>
              <a:gd name="connsiteY30" fmla="*/ 2717563 h 3290131"/>
              <a:gd name="connsiteX31" fmla="*/ 222420 w 2495601"/>
              <a:gd name="connsiteY31" fmla="*/ 2751746 h 3290131"/>
              <a:gd name="connsiteX32" fmla="*/ 290786 w 2495601"/>
              <a:gd name="connsiteY32" fmla="*/ 2811567 h 3290131"/>
              <a:gd name="connsiteX33" fmla="*/ 324970 w 2495601"/>
              <a:gd name="connsiteY33" fmla="*/ 2854296 h 3290131"/>
              <a:gd name="connsiteX34" fmla="*/ 359153 w 2495601"/>
              <a:gd name="connsiteY34" fmla="*/ 2897024 h 3290131"/>
              <a:gd name="connsiteX35" fmla="*/ 410427 w 2495601"/>
              <a:gd name="connsiteY35" fmla="*/ 2939753 h 3290131"/>
              <a:gd name="connsiteX36" fmla="*/ 436065 w 2495601"/>
              <a:gd name="connsiteY36" fmla="*/ 2948299 h 3290131"/>
              <a:gd name="connsiteX37" fmla="*/ 512977 w 2495601"/>
              <a:gd name="connsiteY37" fmla="*/ 2999574 h 3290131"/>
              <a:gd name="connsiteX38" fmla="*/ 538614 w 2495601"/>
              <a:gd name="connsiteY38" fmla="*/ 3016666 h 3290131"/>
              <a:gd name="connsiteX39" fmla="*/ 564252 w 2495601"/>
              <a:gd name="connsiteY39" fmla="*/ 3042303 h 3290131"/>
              <a:gd name="connsiteX40" fmla="*/ 589889 w 2495601"/>
              <a:gd name="connsiteY40" fmla="*/ 3059395 h 3290131"/>
              <a:gd name="connsiteX41" fmla="*/ 658255 w 2495601"/>
              <a:gd name="connsiteY41" fmla="*/ 3102124 h 3290131"/>
              <a:gd name="connsiteX42" fmla="*/ 726622 w 2495601"/>
              <a:gd name="connsiteY42" fmla="*/ 3153398 h 3290131"/>
              <a:gd name="connsiteX43" fmla="*/ 777897 w 2495601"/>
              <a:gd name="connsiteY43" fmla="*/ 3170490 h 3290131"/>
              <a:gd name="connsiteX44" fmla="*/ 854809 w 2495601"/>
              <a:gd name="connsiteY44" fmla="*/ 3204673 h 3290131"/>
              <a:gd name="connsiteX45" fmla="*/ 906084 w 2495601"/>
              <a:gd name="connsiteY45" fmla="*/ 3213219 h 3290131"/>
              <a:gd name="connsiteX46" fmla="*/ 1085545 w 2495601"/>
              <a:gd name="connsiteY46" fmla="*/ 3255948 h 3290131"/>
              <a:gd name="connsiteX47" fmla="*/ 1196641 w 2495601"/>
              <a:gd name="connsiteY47" fmla="*/ 3281585 h 3290131"/>
              <a:gd name="connsiteX48" fmla="*/ 1290644 w 2495601"/>
              <a:gd name="connsiteY48" fmla="*/ 3290131 h 3290131"/>
              <a:gd name="connsiteX49" fmla="*/ 1615384 w 2495601"/>
              <a:gd name="connsiteY49" fmla="*/ 3281585 h 3290131"/>
              <a:gd name="connsiteX50" fmla="*/ 1649568 w 2495601"/>
              <a:gd name="connsiteY50" fmla="*/ 3273039 h 3290131"/>
              <a:gd name="connsiteX51" fmla="*/ 1692297 w 2495601"/>
              <a:gd name="connsiteY51" fmla="*/ 3264494 h 3290131"/>
              <a:gd name="connsiteX52" fmla="*/ 1726480 w 2495601"/>
              <a:gd name="connsiteY52" fmla="*/ 3238856 h 3290131"/>
              <a:gd name="connsiteX53" fmla="*/ 1786300 w 2495601"/>
              <a:gd name="connsiteY53" fmla="*/ 3230310 h 3290131"/>
              <a:gd name="connsiteX54" fmla="*/ 1829029 w 2495601"/>
              <a:gd name="connsiteY54" fmla="*/ 3221765 h 3290131"/>
              <a:gd name="connsiteX55" fmla="*/ 1863213 w 2495601"/>
              <a:gd name="connsiteY55" fmla="*/ 3204673 h 3290131"/>
              <a:gd name="connsiteX56" fmla="*/ 1897396 w 2495601"/>
              <a:gd name="connsiteY56" fmla="*/ 3196127 h 3290131"/>
              <a:gd name="connsiteX57" fmla="*/ 1914487 w 2495601"/>
              <a:gd name="connsiteY57" fmla="*/ 3170490 h 3290131"/>
              <a:gd name="connsiteX58" fmla="*/ 1999945 w 2495601"/>
              <a:gd name="connsiteY58" fmla="*/ 3093578 h 3290131"/>
              <a:gd name="connsiteX59" fmla="*/ 2017037 w 2495601"/>
              <a:gd name="connsiteY59" fmla="*/ 3025211 h 3290131"/>
              <a:gd name="connsiteX60" fmla="*/ 2068312 w 2495601"/>
              <a:gd name="connsiteY60" fmla="*/ 2956845 h 3290131"/>
              <a:gd name="connsiteX61" fmla="*/ 2111041 w 2495601"/>
              <a:gd name="connsiteY61" fmla="*/ 2897024 h 3290131"/>
              <a:gd name="connsiteX62" fmla="*/ 2119586 w 2495601"/>
              <a:gd name="connsiteY62" fmla="*/ 2871387 h 3290131"/>
              <a:gd name="connsiteX63" fmla="*/ 2179407 w 2495601"/>
              <a:gd name="connsiteY63" fmla="*/ 2803021 h 3290131"/>
              <a:gd name="connsiteX64" fmla="*/ 2196498 w 2495601"/>
              <a:gd name="connsiteY64" fmla="*/ 2768838 h 3290131"/>
              <a:gd name="connsiteX65" fmla="*/ 2213590 w 2495601"/>
              <a:gd name="connsiteY65" fmla="*/ 2743200 h 3290131"/>
              <a:gd name="connsiteX66" fmla="*/ 2222136 w 2495601"/>
              <a:gd name="connsiteY66" fmla="*/ 2709017 h 3290131"/>
              <a:gd name="connsiteX67" fmla="*/ 2230682 w 2495601"/>
              <a:gd name="connsiteY67" fmla="*/ 2683380 h 3290131"/>
              <a:gd name="connsiteX68" fmla="*/ 2264865 w 2495601"/>
              <a:gd name="connsiteY68" fmla="*/ 2606467 h 3290131"/>
              <a:gd name="connsiteX69" fmla="*/ 2281956 w 2495601"/>
              <a:gd name="connsiteY69" fmla="*/ 2529555 h 3290131"/>
              <a:gd name="connsiteX70" fmla="*/ 2299048 w 2495601"/>
              <a:gd name="connsiteY70" fmla="*/ 2478281 h 3290131"/>
              <a:gd name="connsiteX71" fmla="*/ 2324685 w 2495601"/>
              <a:gd name="connsiteY71" fmla="*/ 2409914 h 3290131"/>
              <a:gd name="connsiteX72" fmla="*/ 2341777 w 2495601"/>
              <a:gd name="connsiteY72" fmla="*/ 2273181 h 3290131"/>
              <a:gd name="connsiteX73" fmla="*/ 2350323 w 2495601"/>
              <a:gd name="connsiteY73" fmla="*/ 2221907 h 3290131"/>
              <a:gd name="connsiteX74" fmla="*/ 2367414 w 2495601"/>
              <a:gd name="connsiteY74" fmla="*/ 2187724 h 3290131"/>
              <a:gd name="connsiteX75" fmla="*/ 2375960 w 2495601"/>
              <a:gd name="connsiteY75" fmla="*/ 2162086 h 3290131"/>
              <a:gd name="connsiteX76" fmla="*/ 2393052 w 2495601"/>
              <a:gd name="connsiteY76" fmla="*/ 2093720 h 3290131"/>
              <a:gd name="connsiteX77" fmla="*/ 2401598 w 2495601"/>
              <a:gd name="connsiteY77" fmla="*/ 2042445 h 3290131"/>
              <a:gd name="connsiteX78" fmla="*/ 2418689 w 2495601"/>
              <a:gd name="connsiteY78" fmla="*/ 2008262 h 3290131"/>
              <a:gd name="connsiteX79" fmla="*/ 2427235 w 2495601"/>
              <a:gd name="connsiteY79" fmla="*/ 1939896 h 3290131"/>
              <a:gd name="connsiteX80" fmla="*/ 2444327 w 2495601"/>
              <a:gd name="connsiteY80" fmla="*/ 1871529 h 3290131"/>
              <a:gd name="connsiteX81" fmla="*/ 2452872 w 2495601"/>
              <a:gd name="connsiteY81" fmla="*/ 1845892 h 3290131"/>
              <a:gd name="connsiteX82" fmla="*/ 2461418 w 2495601"/>
              <a:gd name="connsiteY82" fmla="*/ 1794617 h 3290131"/>
              <a:gd name="connsiteX83" fmla="*/ 2495601 w 2495601"/>
              <a:gd name="connsiteY83" fmla="*/ 1623701 h 3290131"/>
              <a:gd name="connsiteX84" fmla="*/ 2487055 w 2495601"/>
              <a:gd name="connsiteY84" fmla="*/ 1008404 h 3290131"/>
              <a:gd name="connsiteX85" fmla="*/ 2478510 w 2495601"/>
              <a:gd name="connsiteY85" fmla="*/ 940038 h 3290131"/>
              <a:gd name="connsiteX86" fmla="*/ 2461418 w 2495601"/>
              <a:gd name="connsiteY86" fmla="*/ 897309 h 3290131"/>
              <a:gd name="connsiteX87" fmla="*/ 2444327 w 2495601"/>
              <a:gd name="connsiteY87" fmla="*/ 837488 h 3290131"/>
              <a:gd name="connsiteX88" fmla="*/ 2435781 w 2495601"/>
              <a:gd name="connsiteY88" fmla="*/ 803305 h 3290131"/>
              <a:gd name="connsiteX89" fmla="*/ 2410143 w 2495601"/>
              <a:gd name="connsiteY89" fmla="*/ 760576 h 3290131"/>
              <a:gd name="connsiteX90" fmla="*/ 2401598 w 2495601"/>
              <a:gd name="connsiteY90" fmla="*/ 726393 h 3290131"/>
              <a:gd name="connsiteX91" fmla="*/ 2393052 w 2495601"/>
              <a:gd name="connsiteY91" fmla="*/ 675118 h 3290131"/>
              <a:gd name="connsiteX92" fmla="*/ 2375960 w 2495601"/>
              <a:gd name="connsiteY92" fmla="*/ 649481 h 3290131"/>
              <a:gd name="connsiteX93" fmla="*/ 2350323 w 2495601"/>
              <a:gd name="connsiteY93" fmla="*/ 495656 h 3290131"/>
              <a:gd name="connsiteX94" fmla="*/ 2333231 w 2495601"/>
              <a:gd name="connsiteY94" fmla="*/ 444381 h 3290131"/>
              <a:gd name="connsiteX95" fmla="*/ 2290502 w 2495601"/>
              <a:gd name="connsiteY95" fmla="*/ 376015 h 3290131"/>
              <a:gd name="connsiteX96" fmla="*/ 2247773 w 2495601"/>
              <a:gd name="connsiteY96" fmla="*/ 290557 h 3290131"/>
              <a:gd name="connsiteX97" fmla="*/ 2187953 w 2495601"/>
              <a:gd name="connsiteY97" fmla="*/ 205099 h 3290131"/>
              <a:gd name="connsiteX98" fmla="*/ 2179407 w 2495601"/>
              <a:gd name="connsiteY98" fmla="*/ 179462 h 3290131"/>
              <a:gd name="connsiteX99" fmla="*/ 2102495 w 2495601"/>
              <a:gd name="connsiteY99" fmla="*/ 119641 h 3290131"/>
              <a:gd name="connsiteX100" fmla="*/ 2068312 w 2495601"/>
              <a:gd name="connsiteY100" fmla="*/ 94004 h 3290131"/>
              <a:gd name="connsiteX101" fmla="*/ 1982854 w 2495601"/>
              <a:gd name="connsiteY101" fmla="*/ 68367 h 3290131"/>
              <a:gd name="connsiteX102" fmla="*/ 1957216 w 2495601"/>
              <a:gd name="connsiteY102" fmla="*/ 51275 h 3290131"/>
              <a:gd name="connsiteX103" fmla="*/ 1888850 w 2495601"/>
              <a:gd name="connsiteY103" fmla="*/ 34183 h 3290131"/>
              <a:gd name="connsiteX104" fmla="*/ 1820484 w 2495601"/>
              <a:gd name="connsiteY104" fmla="*/ 17092 h 3290131"/>
              <a:gd name="connsiteX105" fmla="*/ 1675205 w 2495601"/>
              <a:gd name="connsiteY105" fmla="*/ 8546 h 3290131"/>
              <a:gd name="connsiteX106" fmla="*/ 1581201 w 2495601"/>
              <a:gd name="connsiteY106" fmla="*/ 0 h 3290131"/>
              <a:gd name="connsiteX107" fmla="*/ 1171003 w 2495601"/>
              <a:gd name="connsiteY107" fmla="*/ 8546 h 3290131"/>
              <a:gd name="connsiteX108" fmla="*/ 1034270 w 2495601"/>
              <a:gd name="connsiteY108" fmla="*/ 25638 h 3290131"/>
              <a:gd name="connsiteX109" fmla="*/ 940267 w 2495601"/>
              <a:gd name="connsiteY109" fmla="*/ 34183 h 3290131"/>
              <a:gd name="connsiteX110" fmla="*/ 854809 w 2495601"/>
              <a:gd name="connsiteY110" fmla="*/ 51275 h 3290131"/>
              <a:gd name="connsiteX111" fmla="*/ 786442 w 2495601"/>
              <a:gd name="connsiteY111" fmla="*/ 59821 h 3290131"/>
              <a:gd name="connsiteX112" fmla="*/ 743713 w 2495601"/>
              <a:gd name="connsiteY112" fmla="*/ 68367 h 3290131"/>
              <a:gd name="connsiteX113" fmla="*/ 675347 w 2495601"/>
              <a:gd name="connsiteY113" fmla="*/ 76912 h 3290131"/>
              <a:gd name="connsiteX114" fmla="*/ 624072 w 2495601"/>
              <a:gd name="connsiteY114" fmla="*/ 85458 h 3290131"/>
              <a:gd name="connsiteX115" fmla="*/ 581343 w 2495601"/>
              <a:gd name="connsiteY115" fmla="*/ 119641 h 3290131"/>
              <a:gd name="connsiteX116" fmla="*/ 555706 w 2495601"/>
              <a:gd name="connsiteY116" fmla="*/ 128187 h 3290131"/>
              <a:gd name="connsiteX117" fmla="*/ 530069 w 2495601"/>
              <a:gd name="connsiteY117" fmla="*/ 145279 h 3290131"/>
              <a:gd name="connsiteX118" fmla="*/ 487340 w 2495601"/>
              <a:gd name="connsiteY118" fmla="*/ 230737 h 3290131"/>
              <a:gd name="connsiteX119" fmla="*/ 461702 w 2495601"/>
              <a:gd name="connsiteY119" fmla="*/ 290557 h 3290131"/>
              <a:gd name="connsiteX120" fmla="*/ 461702 w 2495601"/>
              <a:gd name="connsiteY120" fmla="*/ 367469 h 329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495601" h="3290131">
                <a:moveTo>
                  <a:pt x="504431" y="239282"/>
                </a:moveTo>
                <a:lnTo>
                  <a:pt x="504431" y="239282"/>
                </a:lnTo>
                <a:cubicBezTo>
                  <a:pt x="478794" y="253525"/>
                  <a:pt x="451921" y="265743"/>
                  <a:pt x="427519" y="282011"/>
                </a:cubicBezTo>
                <a:cubicBezTo>
                  <a:pt x="417463" y="288715"/>
                  <a:pt x="409747" y="298473"/>
                  <a:pt x="401882" y="307649"/>
                </a:cubicBezTo>
                <a:cubicBezTo>
                  <a:pt x="382595" y="330151"/>
                  <a:pt x="370097" y="348656"/>
                  <a:pt x="359153" y="376015"/>
                </a:cubicBezTo>
                <a:cubicBezTo>
                  <a:pt x="352462" y="392743"/>
                  <a:pt x="350118" y="411176"/>
                  <a:pt x="342061" y="427290"/>
                </a:cubicBezTo>
                <a:cubicBezTo>
                  <a:pt x="326056" y="459300"/>
                  <a:pt x="312169" y="461450"/>
                  <a:pt x="290786" y="487110"/>
                </a:cubicBezTo>
                <a:cubicBezTo>
                  <a:pt x="284211" y="495000"/>
                  <a:pt x="279392" y="504202"/>
                  <a:pt x="273695" y="512748"/>
                </a:cubicBezTo>
                <a:cubicBezTo>
                  <a:pt x="255908" y="583895"/>
                  <a:pt x="277567" y="513548"/>
                  <a:pt x="248057" y="572568"/>
                </a:cubicBezTo>
                <a:cubicBezTo>
                  <a:pt x="241197" y="586289"/>
                  <a:pt x="237826" y="601576"/>
                  <a:pt x="230966" y="615297"/>
                </a:cubicBezTo>
                <a:cubicBezTo>
                  <a:pt x="226373" y="624484"/>
                  <a:pt x="218467" y="631748"/>
                  <a:pt x="213874" y="640935"/>
                </a:cubicBezTo>
                <a:cubicBezTo>
                  <a:pt x="204710" y="659263"/>
                  <a:pt x="200684" y="691744"/>
                  <a:pt x="196783" y="709301"/>
                </a:cubicBezTo>
                <a:cubicBezTo>
                  <a:pt x="194235" y="720766"/>
                  <a:pt x="193097" y="732792"/>
                  <a:pt x="188237" y="743484"/>
                </a:cubicBezTo>
                <a:cubicBezTo>
                  <a:pt x="127841" y="876357"/>
                  <a:pt x="169846" y="755932"/>
                  <a:pt x="145508" y="828942"/>
                </a:cubicBezTo>
                <a:cubicBezTo>
                  <a:pt x="142659" y="846034"/>
                  <a:pt x="141165" y="863407"/>
                  <a:pt x="136962" y="880217"/>
                </a:cubicBezTo>
                <a:cubicBezTo>
                  <a:pt x="130289" y="906907"/>
                  <a:pt x="115025" y="937304"/>
                  <a:pt x="111325" y="965675"/>
                </a:cubicBezTo>
                <a:cubicBezTo>
                  <a:pt x="95742" y="1085149"/>
                  <a:pt x="76611" y="1204379"/>
                  <a:pt x="68596" y="1324598"/>
                </a:cubicBezTo>
                <a:cubicBezTo>
                  <a:pt x="65747" y="1367327"/>
                  <a:pt x="65901" y="1410363"/>
                  <a:pt x="60050" y="1452785"/>
                </a:cubicBezTo>
                <a:cubicBezTo>
                  <a:pt x="54477" y="1493188"/>
                  <a:pt x="44305" y="1532858"/>
                  <a:pt x="34413" y="1572426"/>
                </a:cubicBezTo>
                <a:cubicBezTo>
                  <a:pt x="23682" y="1615349"/>
                  <a:pt x="29581" y="1595467"/>
                  <a:pt x="17321" y="1632247"/>
                </a:cubicBezTo>
                <a:cubicBezTo>
                  <a:pt x="-8197" y="1836384"/>
                  <a:pt x="-3219" y="1770135"/>
                  <a:pt x="17321" y="2153540"/>
                </a:cubicBezTo>
                <a:cubicBezTo>
                  <a:pt x="17870" y="2163796"/>
                  <a:pt x="28716" y="2170632"/>
                  <a:pt x="34413" y="2179178"/>
                </a:cubicBezTo>
                <a:cubicBezTo>
                  <a:pt x="37804" y="2213088"/>
                  <a:pt x="43946" y="2286666"/>
                  <a:pt x="51504" y="2324456"/>
                </a:cubicBezTo>
                <a:cubicBezTo>
                  <a:pt x="53271" y="2333289"/>
                  <a:pt x="57201" y="2341548"/>
                  <a:pt x="60050" y="2350094"/>
                </a:cubicBezTo>
                <a:cubicBezTo>
                  <a:pt x="62899" y="2384277"/>
                  <a:pt x="61869" y="2419008"/>
                  <a:pt x="68596" y="2452643"/>
                </a:cubicBezTo>
                <a:cubicBezTo>
                  <a:pt x="70610" y="2462714"/>
                  <a:pt x="81094" y="2469094"/>
                  <a:pt x="85687" y="2478281"/>
                </a:cubicBezTo>
                <a:cubicBezTo>
                  <a:pt x="92547" y="2492002"/>
                  <a:pt x="97393" y="2506647"/>
                  <a:pt x="102779" y="2521010"/>
                </a:cubicBezTo>
                <a:cubicBezTo>
                  <a:pt x="119691" y="2566106"/>
                  <a:pt x="101995" y="2529928"/>
                  <a:pt x="128416" y="2589376"/>
                </a:cubicBezTo>
                <a:cubicBezTo>
                  <a:pt x="133590" y="2601017"/>
                  <a:pt x="140490" y="2611850"/>
                  <a:pt x="145508" y="2623559"/>
                </a:cubicBezTo>
                <a:cubicBezTo>
                  <a:pt x="149057" y="2631839"/>
                  <a:pt x="149280" y="2641557"/>
                  <a:pt x="154054" y="2649196"/>
                </a:cubicBezTo>
                <a:cubicBezTo>
                  <a:pt x="171442" y="2677016"/>
                  <a:pt x="191470" y="2695159"/>
                  <a:pt x="213874" y="2717563"/>
                </a:cubicBezTo>
                <a:cubicBezTo>
                  <a:pt x="216723" y="2728957"/>
                  <a:pt x="216195" y="2741786"/>
                  <a:pt x="222420" y="2751746"/>
                </a:cubicBezTo>
                <a:cubicBezTo>
                  <a:pt x="235435" y="2772570"/>
                  <a:pt x="271324" y="2796970"/>
                  <a:pt x="290786" y="2811567"/>
                </a:cubicBezTo>
                <a:cubicBezTo>
                  <a:pt x="307423" y="2861477"/>
                  <a:pt x="286315" y="2815641"/>
                  <a:pt x="324970" y="2854296"/>
                </a:cubicBezTo>
                <a:cubicBezTo>
                  <a:pt x="337867" y="2867193"/>
                  <a:pt x="347142" y="2883297"/>
                  <a:pt x="359153" y="2897024"/>
                </a:cubicBezTo>
                <a:cubicBezTo>
                  <a:pt x="373855" y="2913826"/>
                  <a:pt x="390199" y="2929639"/>
                  <a:pt x="410427" y="2939753"/>
                </a:cubicBezTo>
                <a:cubicBezTo>
                  <a:pt x="418484" y="2943782"/>
                  <a:pt x="427519" y="2945450"/>
                  <a:pt x="436065" y="2948299"/>
                </a:cubicBezTo>
                <a:lnTo>
                  <a:pt x="512977" y="2999574"/>
                </a:lnTo>
                <a:cubicBezTo>
                  <a:pt x="521523" y="3005271"/>
                  <a:pt x="531351" y="3009404"/>
                  <a:pt x="538614" y="3016666"/>
                </a:cubicBezTo>
                <a:cubicBezTo>
                  <a:pt x="547160" y="3025212"/>
                  <a:pt x="554968" y="3034566"/>
                  <a:pt x="564252" y="3042303"/>
                </a:cubicBezTo>
                <a:cubicBezTo>
                  <a:pt x="572142" y="3048878"/>
                  <a:pt x="581179" y="3053951"/>
                  <a:pt x="589889" y="3059395"/>
                </a:cubicBezTo>
                <a:cubicBezTo>
                  <a:pt x="616233" y="3075860"/>
                  <a:pt x="634375" y="3084757"/>
                  <a:pt x="658255" y="3102124"/>
                </a:cubicBezTo>
                <a:cubicBezTo>
                  <a:pt x="681293" y="3118879"/>
                  <a:pt x="699598" y="3144390"/>
                  <a:pt x="726622" y="3153398"/>
                </a:cubicBezTo>
                <a:cubicBezTo>
                  <a:pt x="743714" y="3159095"/>
                  <a:pt x="761783" y="3162433"/>
                  <a:pt x="777897" y="3170490"/>
                </a:cubicBezTo>
                <a:cubicBezTo>
                  <a:pt x="800426" y="3181754"/>
                  <a:pt x="830808" y="3198127"/>
                  <a:pt x="854809" y="3204673"/>
                </a:cubicBezTo>
                <a:cubicBezTo>
                  <a:pt x="871526" y="3209232"/>
                  <a:pt x="888992" y="3210370"/>
                  <a:pt x="906084" y="3213219"/>
                </a:cubicBezTo>
                <a:cubicBezTo>
                  <a:pt x="1116645" y="3283405"/>
                  <a:pt x="827112" y="3191338"/>
                  <a:pt x="1085545" y="3255948"/>
                </a:cubicBezTo>
                <a:cubicBezTo>
                  <a:pt x="1116668" y="3263729"/>
                  <a:pt x="1172078" y="3277901"/>
                  <a:pt x="1196641" y="3281585"/>
                </a:cubicBezTo>
                <a:cubicBezTo>
                  <a:pt x="1227756" y="3286252"/>
                  <a:pt x="1259310" y="3287282"/>
                  <a:pt x="1290644" y="3290131"/>
                </a:cubicBezTo>
                <a:cubicBezTo>
                  <a:pt x="1398891" y="3287282"/>
                  <a:pt x="1507222" y="3286736"/>
                  <a:pt x="1615384" y="3281585"/>
                </a:cubicBezTo>
                <a:cubicBezTo>
                  <a:pt x="1627116" y="3281026"/>
                  <a:pt x="1638102" y="3275587"/>
                  <a:pt x="1649568" y="3273039"/>
                </a:cubicBezTo>
                <a:cubicBezTo>
                  <a:pt x="1663747" y="3269888"/>
                  <a:pt x="1678054" y="3267342"/>
                  <a:pt x="1692297" y="3264494"/>
                </a:cubicBezTo>
                <a:cubicBezTo>
                  <a:pt x="1703691" y="3255948"/>
                  <a:pt x="1713095" y="3243724"/>
                  <a:pt x="1726480" y="3238856"/>
                </a:cubicBezTo>
                <a:cubicBezTo>
                  <a:pt x="1745410" y="3231972"/>
                  <a:pt x="1766432" y="3233621"/>
                  <a:pt x="1786300" y="3230310"/>
                </a:cubicBezTo>
                <a:cubicBezTo>
                  <a:pt x="1800627" y="3227922"/>
                  <a:pt x="1814786" y="3224613"/>
                  <a:pt x="1829029" y="3221765"/>
                </a:cubicBezTo>
                <a:cubicBezTo>
                  <a:pt x="1840424" y="3216068"/>
                  <a:pt x="1851285" y="3209146"/>
                  <a:pt x="1863213" y="3204673"/>
                </a:cubicBezTo>
                <a:cubicBezTo>
                  <a:pt x="1874210" y="3200549"/>
                  <a:pt x="1887624" y="3202642"/>
                  <a:pt x="1897396" y="3196127"/>
                </a:cubicBezTo>
                <a:cubicBezTo>
                  <a:pt x="1905942" y="3190430"/>
                  <a:pt x="1906758" y="3177253"/>
                  <a:pt x="1914487" y="3170490"/>
                </a:cubicBezTo>
                <a:cubicBezTo>
                  <a:pt x="2017856" y="3080043"/>
                  <a:pt x="1920149" y="3193323"/>
                  <a:pt x="1999945" y="3093578"/>
                </a:cubicBezTo>
                <a:cubicBezTo>
                  <a:pt x="2001430" y="3086154"/>
                  <a:pt x="2009373" y="3037255"/>
                  <a:pt x="2017037" y="3025211"/>
                </a:cubicBezTo>
                <a:cubicBezTo>
                  <a:pt x="2032330" y="3001179"/>
                  <a:pt x="2068312" y="2956845"/>
                  <a:pt x="2068312" y="2956845"/>
                </a:cubicBezTo>
                <a:cubicBezTo>
                  <a:pt x="2087619" y="2898919"/>
                  <a:pt x="2060350" y="2967991"/>
                  <a:pt x="2111041" y="2897024"/>
                </a:cubicBezTo>
                <a:cubicBezTo>
                  <a:pt x="2116277" y="2889694"/>
                  <a:pt x="2115117" y="2879208"/>
                  <a:pt x="2119586" y="2871387"/>
                </a:cubicBezTo>
                <a:cubicBezTo>
                  <a:pt x="2135276" y="2843929"/>
                  <a:pt x="2157346" y="2825082"/>
                  <a:pt x="2179407" y="2803021"/>
                </a:cubicBezTo>
                <a:cubicBezTo>
                  <a:pt x="2185104" y="2791627"/>
                  <a:pt x="2190178" y="2779899"/>
                  <a:pt x="2196498" y="2768838"/>
                </a:cubicBezTo>
                <a:cubicBezTo>
                  <a:pt x="2201594" y="2759920"/>
                  <a:pt x="2209544" y="2752641"/>
                  <a:pt x="2213590" y="2743200"/>
                </a:cubicBezTo>
                <a:cubicBezTo>
                  <a:pt x="2218217" y="2732405"/>
                  <a:pt x="2218909" y="2720310"/>
                  <a:pt x="2222136" y="2709017"/>
                </a:cubicBezTo>
                <a:cubicBezTo>
                  <a:pt x="2224611" y="2700356"/>
                  <a:pt x="2227134" y="2691660"/>
                  <a:pt x="2230682" y="2683380"/>
                </a:cubicBezTo>
                <a:cubicBezTo>
                  <a:pt x="2245939" y="2647780"/>
                  <a:pt x="2253511" y="2646208"/>
                  <a:pt x="2264865" y="2606467"/>
                </a:cubicBezTo>
                <a:cubicBezTo>
                  <a:pt x="2272080" y="2581215"/>
                  <a:pt x="2275189" y="2554931"/>
                  <a:pt x="2281956" y="2529555"/>
                </a:cubicBezTo>
                <a:cubicBezTo>
                  <a:pt x="2286598" y="2512147"/>
                  <a:pt x="2295515" y="2495947"/>
                  <a:pt x="2299048" y="2478281"/>
                </a:cubicBezTo>
                <a:cubicBezTo>
                  <a:pt x="2309608" y="2425481"/>
                  <a:pt x="2299537" y="2447638"/>
                  <a:pt x="2324685" y="2409914"/>
                </a:cubicBezTo>
                <a:cubicBezTo>
                  <a:pt x="2343507" y="2334629"/>
                  <a:pt x="2326543" y="2410287"/>
                  <a:pt x="2341777" y="2273181"/>
                </a:cubicBezTo>
                <a:cubicBezTo>
                  <a:pt x="2343691" y="2255960"/>
                  <a:pt x="2345344" y="2238503"/>
                  <a:pt x="2350323" y="2221907"/>
                </a:cubicBezTo>
                <a:cubicBezTo>
                  <a:pt x="2353984" y="2209705"/>
                  <a:pt x="2362396" y="2199433"/>
                  <a:pt x="2367414" y="2187724"/>
                </a:cubicBezTo>
                <a:cubicBezTo>
                  <a:pt x="2370962" y="2179444"/>
                  <a:pt x="2373590" y="2170777"/>
                  <a:pt x="2375960" y="2162086"/>
                </a:cubicBezTo>
                <a:cubicBezTo>
                  <a:pt x="2382141" y="2139424"/>
                  <a:pt x="2388130" y="2116689"/>
                  <a:pt x="2393052" y="2093720"/>
                </a:cubicBezTo>
                <a:cubicBezTo>
                  <a:pt x="2396683" y="2076777"/>
                  <a:pt x="2396619" y="2059042"/>
                  <a:pt x="2401598" y="2042445"/>
                </a:cubicBezTo>
                <a:cubicBezTo>
                  <a:pt x="2405259" y="2030243"/>
                  <a:pt x="2412992" y="2019656"/>
                  <a:pt x="2418689" y="2008262"/>
                </a:cubicBezTo>
                <a:cubicBezTo>
                  <a:pt x="2421538" y="1985473"/>
                  <a:pt x="2423003" y="1962469"/>
                  <a:pt x="2427235" y="1939896"/>
                </a:cubicBezTo>
                <a:cubicBezTo>
                  <a:pt x="2431564" y="1916808"/>
                  <a:pt x="2438146" y="1894192"/>
                  <a:pt x="2444327" y="1871529"/>
                </a:cubicBezTo>
                <a:cubicBezTo>
                  <a:pt x="2446697" y="1862839"/>
                  <a:pt x="2450918" y="1854685"/>
                  <a:pt x="2452872" y="1845892"/>
                </a:cubicBezTo>
                <a:cubicBezTo>
                  <a:pt x="2456631" y="1828977"/>
                  <a:pt x="2457787" y="1811560"/>
                  <a:pt x="2461418" y="1794617"/>
                </a:cubicBezTo>
                <a:cubicBezTo>
                  <a:pt x="2499661" y="1616156"/>
                  <a:pt x="2455845" y="1862244"/>
                  <a:pt x="2495601" y="1623701"/>
                </a:cubicBezTo>
                <a:cubicBezTo>
                  <a:pt x="2492752" y="1418602"/>
                  <a:pt x="2492181" y="1213459"/>
                  <a:pt x="2487055" y="1008404"/>
                </a:cubicBezTo>
                <a:cubicBezTo>
                  <a:pt x="2486481" y="985445"/>
                  <a:pt x="2483674" y="962416"/>
                  <a:pt x="2478510" y="940038"/>
                </a:cubicBezTo>
                <a:cubicBezTo>
                  <a:pt x="2475061" y="925091"/>
                  <a:pt x="2466269" y="911862"/>
                  <a:pt x="2461418" y="897309"/>
                </a:cubicBezTo>
                <a:cubicBezTo>
                  <a:pt x="2454860" y="877635"/>
                  <a:pt x="2449783" y="857495"/>
                  <a:pt x="2444327" y="837488"/>
                </a:cubicBezTo>
                <a:cubicBezTo>
                  <a:pt x="2441237" y="826157"/>
                  <a:pt x="2440551" y="814038"/>
                  <a:pt x="2435781" y="803305"/>
                </a:cubicBezTo>
                <a:cubicBezTo>
                  <a:pt x="2429035" y="788127"/>
                  <a:pt x="2418689" y="774819"/>
                  <a:pt x="2410143" y="760576"/>
                </a:cubicBezTo>
                <a:cubicBezTo>
                  <a:pt x="2407295" y="749182"/>
                  <a:pt x="2403901" y="737910"/>
                  <a:pt x="2401598" y="726393"/>
                </a:cubicBezTo>
                <a:cubicBezTo>
                  <a:pt x="2398200" y="709402"/>
                  <a:pt x="2398532" y="691556"/>
                  <a:pt x="2393052" y="675118"/>
                </a:cubicBezTo>
                <a:cubicBezTo>
                  <a:pt x="2389804" y="665374"/>
                  <a:pt x="2381657" y="658027"/>
                  <a:pt x="2375960" y="649481"/>
                </a:cubicBezTo>
                <a:cubicBezTo>
                  <a:pt x="2367330" y="563187"/>
                  <a:pt x="2372508" y="573303"/>
                  <a:pt x="2350323" y="495656"/>
                </a:cubicBezTo>
                <a:cubicBezTo>
                  <a:pt x="2345374" y="478333"/>
                  <a:pt x="2341288" y="460495"/>
                  <a:pt x="2333231" y="444381"/>
                </a:cubicBezTo>
                <a:cubicBezTo>
                  <a:pt x="2321213" y="420345"/>
                  <a:pt x="2290502" y="376015"/>
                  <a:pt x="2290502" y="376015"/>
                </a:cubicBezTo>
                <a:cubicBezTo>
                  <a:pt x="2271155" y="298631"/>
                  <a:pt x="2298647" y="392308"/>
                  <a:pt x="2247773" y="290557"/>
                </a:cubicBezTo>
                <a:cubicBezTo>
                  <a:pt x="2220732" y="236474"/>
                  <a:pt x="2238837" y="266161"/>
                  <a:pt x="2187953" y="205099"/>
                </a:cubicBezTo>
                <a:cubicBezTo>
                  <a:pt x="2185104" y="196553"/>
                  <a:pt x="2184937" y="186572"/>
                  <a:pt x="2179407" y="179462"/>
                </a:cubicBezTo>
                <a:cubicBezTo>
                  <a:pt x="2139056" y="127582"/>
                  <a:pt x="2144618" y="133683"/>
                  <a:pt x="2102495" y="119641"/>
                </a:cubicBezTo>
                <a:cubicBezTo>
                  <a:pt x="2091101" y="111095"/>
                  <a:pt x="2081051" y="100374"/>
                  <a:pt x="2068312" y="94004"/>
                </a:cubicBezTo>
                <a:cubicBezTo>
                  <a:pt x="2047501" y="83598"/>
                  <a:pt x="2007392" y="74501"/>
                  <a:pt x="1982854" y="68367"/>
                </a:cubicBezTo>
                <a:cubicBezTo>
                  <a:pt x="1974308" y="62670"/>
                  <a:pt x="1966403" y="55868"/>
                  <a:pt x="1957216" y="51275"/>
                </a:cubicBezTo>
                <a:cubicBezTo>
                  <a:pt x="1938545" y="41939"/>
                  <a:pt x="1906960" y="38362"/>
                  <a:pt x="1888850" y="34183"/>
                </a:cubicBezTo>
                <a:cubicBezTo>
                  <a:pt x="1865962" y="28901"/>
                  <a:pt x="1843807" y="19891"/>
                  <a:pt x="1820484" y="17092"/>
                </a:cubicBezTo>
                <a:cubicBezTo>
                  <a:pt x="1772319" y="11312"/>
                  <a:pt x="1723592" y="12002"/>
                  <a:pt x="1675205" y="8546"/>
                </a:cubicBezTo>
                <a:cubicBezTo>
                  <a:pt x="1643821" y="6304"/>
                  <a:pt x="1612536" y="2849"/>
                  <a:pt x="1581201" y="0"/>
                </a:cubicBezTo>
                <a:lnTo>
                  <a:pt x="1171003" y="8546"/>
                </a:lnTo>
                <a:cubicBezTo>
                  <a:pt x="999177" y="14371"/>
                  <a:pt x="1137100" y="12785"/>
                  <a:pt x="1034270" y="25638"/>
                </a:cubicBezTo>
                <a:cubicBezTo>
                  <a:pt x="1003049" y="29540"/>
                  <a:pt x="971601" y="31335"/>
                  <a:pt x="940267" y="34183"/>
                </a:cubicBezTo>
                <a:cubicBezTo>
                  <a:pt x="898742" y="44564"/>
                  <a:pt x="903700" y="44290"/>
                  <a:pt x="854809" y="51275"/>
                </a:cubicBezTo>
                <a:cubicBezTo>
                  <a:pt x="832073" y="54523"/>
                  <a:pt x="809141" y="56329"/>
                  <a:pt x="786442" y="59821"/>
                </a:cubicBezTo>
                <a:cubicBezTo>
                  <a:pt x="772086" y="62030"/>
                  <a:pt x="758069" y="66158"/>
                  <a:pt x="743713" y="68367"/>
                </a:cubicBezTo>
                <a:cubicBezTo>
                  <a:pt x="721014" y="71859"/>
                  <a:pt x="698082" y="73664"/>
                  <a:pt x="675347" y="76912"/>
                </a:cubicBezTo>
                <a:cubicBezTo>
                  <a:pt x="658194" y="79362"/>
                  <a:pt x="641164" y="82609"/>
                  <a:pt x="624072" y="85458"/>
                </a:cubicBezTo>
                <a:cubicBezTo>
                  <a:pt x="559633" y="106939"/>
                  <a:pt x="636564" y="75465"/>
                  <a:pt x="581343" y="119641"/>
                </a:cubicBezTo>
                <a:cubicBezTo>
                  <a:pt x="574309" y="125268"/>
                  <a:pt x="563763" y="124158"/>
                  <a:pt x="555706" y="128187"/>
                </a:cubicBezTo>
                <a:cubicBezTo>
                  <a:pt x="546520" y="132780"/>
                  <a:pt x="538615" y="139582"/>
                  <a:pt x="530069" y="145279"/>
                </a:cubicBezTo>
                <a:cubicBezTo>
                  <a:pt x="462328" y="246886"/>
                  <a:pt x="516328" y="153433"/>
                  <a:pt x="487340" y="230737"/>
                </a:cubicBezTo>
                <a:cubicBezTo>
                  <a:pt x="481859" y="245353"/>
                  <a:pt x="463218" y="272367"/>
                  <a:pt x="461702" y="290557"/>
                </a:cubicBezTo>
                <a:cubicBezTo>
                  <a:pt x="459573" y="316106"/>
                  <a:pt x="461702" y="341832"/>
                  <a:pt x="461702" y="367469"/>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s-ES"/>
          </a:p>
        </p:txBody>
      </p:sp>
      <p:pic>
        <p:nvPicPr>
          <p:cNvPr id="27" name="Imagen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13" y="4087932"/>
            <a:ext cx="1417340" cy="1417340"/>
          </a:xfrm>
          <a:prstGeom prst="rect">
            <a:avLst/>
          </a:prstGeom>
        </p:spPr>
      </p:pic>
    </p:spTree>
    <p:extLst>
      <p:ext uri="{BB962C8B-B14F-4D97-AF65-F5344CB8AC3E}">
        <p14:creationId xmlns:p14="http://schemas.microsoft.com/office/powerpoint/2010/main" val="2548810853"/>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16138" t="8000" r="17713" b="31800"/>
          <a:stretch/>
        </p:blipFill>
        <p:spPr>
          <a:xfrm>
            <a:off x="294181" y="2564904"/>
            <a:ext cx="8158674" cy="4176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CuadroTexto 10"/>
          <p:cNvSpPr txBox="1"/>
          <p:nvPr/>
        </p:nvSpPr>
        <p:spPr>
          <a:xfrm>
            <a:off x="5940152" y="3160902"/>
            <a:ext cx="304306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smtClean="0">
                <a:solidFill>
                  <a:srgbClr val="FF0000"/>
                </a:solidFill>
              </a:rPr>
              <a:t>Descarga e instala la versión LTS de </a:t>
            </a:r>
            <a:r>
              <a:rPr lang="es-ES" dirty="0" err="1">
                <a:solidFill>
                  <a:srgbClr val="FF0000"/>
                </a:solidFill>
              </a:rPr>
              <a:t>N</a:t>
            </a:r>
            <a:r>
              <a:rPr lang="es-ES" dirty="0" err="1" smtClean="0">
                <a:solidFill>
                  <a:srgbClr val="FF0000"/>
                </a:solidFill>
              </a:rPr>
              <a:t>odeJS</a:t>
            </a:r>
            <a:endParaRPr lang="es-ES" dirty="0">
              <a:solidFill>
                <a:srgbClr val="FF0000"/>
              </a:solidFill>
            </a:endParaRPr>
          </a:p>
        </p:txBody>
      </p:sp>
      <p:sp>
        <p:nvSpPr>
          <p:cNvPr id="2" name="Rectangle 1"/>
          <p:cNvSpPr>
            <a:spLocks noGrp="1"/>
          </p:cNvSpPr>
          <p:nvPr>
            <p:ph type="title"/>
          </p:nvPr>
        </p:nvSpPr>
        <p:spPr/>
        <p:txBody>
          <a:bodyPr>
            <a:normAutofit fontScale="90000"/>
          </a:bodyPr>
          <a:lstStyle/>
          <a:p>
            <a:r>
              <a:rPr lang="es-ES" dirty="0"/>
              <a:t>Al lío… vamos a hacer nuestra primera API con </a:t>
            </a:r>
            <a:r>
              <a:rPr lang="es-ES" dirty="0" err="1"/>
              <a:t>NodeJS</a:t>
            </a:r>
            <a:r>
              <a:rPr lang="es-ES" dirty="0"/>
              <a:t>…</a:t>
            </a:r>
            <a:endParaRPr lang="es-ES" dirty="0"/>
          </a:p>
        </p:txBody>
      </p:sp>
      <p:sp>
        <p:nvSpPr>
          <p:cNvPr id="23" name="11 Rectángulo redondeado"/>
          <p:cNvSpPr/>
          <p:nvPr/>
        </p:nvSpPr>
        <p:spPr>
          <a:xfrm>
            <a:off x="626169" y="1688943"/>
            <a:ext cx="5544617" cy="7200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b="1" dirty="0" smtClean="0"/>
              <a:t>En la página oficial de </a:t>
            </a:r>
            <a:r>
              <a:rPr lang="es-ES" b="1" dirty="0" err="1" smtClean="0"/>
              <a:t>Node</a:t>
            </a:r>
            <a:r>
              <a:rPr lang="es-ES" b="1" dirty="0" smtClean="0"/>
              <a:t>: </a:t>
            </a:r>
            <a:r>
              <a:rPr lang="es-ES" b="1" dirty="0" smtClean="0">
                <a:hlinkClick r:id="rId4"/>
              </a:rPr>
              <a:t>https</a:t>
            </a:r>
            <a:r>
              <a:rPr lang="es-ES" b="1" dirty="0">
                <a:hlinkClick r:id="rId4"/>
              </a:rPr>
              <a:t>://</a:t>
            </a:r>
            <a:r>
              <a:rPr lang="es-ES" b="1" dirty="0" smtClean="0">
                <a:hlinkClick r:id="rId4"/>
              </a:rPr>
              <a:t>nodejs.org/es/</a:t>
            </a:r>
            <a:endParaRPr lang="es-ES" b="1" dirty="0"/>
          </a:p>
        </p:txBody>
      </p:sp>
      <p:sp>
        <p:nvSpPr>
          <p:cNvPr id="10" name="Flecha derecha 9"/>
          <p:cNvSpPr/>
          <p:nvPr/>
        </p:nvSpPr>
        <p:spPr>
          <a:xfrm rot="6807613">
            <a:off x="6442610" y="5082173"/>
            <a:ext cx="3254876" cy="961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1 Rectángulo redondeado"/>
          <p:cNvSpPr/>
          <p:nvPr/>
        </p:nvSpPr>
        <p:spPr>
          <a:xfrm>
            <a:off x="6444208" y="1337991"/>
            <a:ext cx="2229632" cy="53695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b="1" dirty="0" smtClean="0"/>
              <a:t>Pasos previos</a:t>
            </a:r>
            <a:endParaRPr lang="es-ES" b="1" dirty="0"/>
          </a:p>
        </p:txBody>
      </p:sp>
      <p:sp>
        <p:nvSpPr>
          <p:cNvPr id="9" name="Elipse 8"/>
          <p:cNvSpPr/>
          <p:nvPr/>
        </p:nvSpPr>
        <p:spPr>
          <a:xfrm>
            <a:off x="2411760" y="2580113"/>
            <a:ext cx="720080" cy="413278"/>
          </a:xfrm>
          <a:prstGeom prst="ellipse">
            <a:avLst/>
          </a:prstGeom>
          <a:solidFill>
            <a:srgbClr val="C00000">
              <a:alpha val="25000"/>
            </a:srgbClr>
          </a:solidFill>
          <a:ln w="254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3" name="Elipse 12"/>
          <p:cNvSpPr/>
          <p:nvPr/>
        </p:nvSpPr>
        <p:spPr>
          <a:xfrm>
            <a:off x="1439652" y="4605523"/>
            <a:ext cx="1944216" cy="599696"/>
          </a:xfrm>
          <a:prstGeom prst="ellipse">
            <a:avLst/>
          </a:prstGeom>
          <a:solidFill>
            <a:srgbClr val="C00000">
              <a:alpha val="25000"/>
            </a:srgbClr>
          </a:solidFill>
          <a:ln w="254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Elipse 13"/>
          <p:cNvSpPr/>
          <p:nvPr/>
        </p:nvSpPr>
        <p:spPr>
          <a:xfrm>
            <a:off x="6372200" y="6445750"/>
            <a:ext cx="1289605" cy="295618"/>
          </a:xfrm>
          <a:prstGeom prst="ellipse">
            <a:avLst/>
          </a:prstGeom>
          <a:solidFill>
            <a:srgbClr val="C00000">
              <a:alpha val="25000"/>
            </a:srgbClr>
          </a:solidFill>
          <a:ln w="254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283050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dirty="0" smtClean="0"/>
              <a:t>Al lío… vamos a hacer nuestra </a:t>
            </a:r>
            <a:r>
              <a:rPr lang="es-ES" dirty="0"/>
              <a:t>primera API con </a:t>
            </a:r>
            <a:r>
              <a:rPr lang="es-ES" dirty="0" err="1" smtClean="0"/>
              <a:t>NodeJS</a:t>
            </a:r>
            <a:r>
              <a:rPr lang="es-ES" dirty="0" smtClean="0"/>
              <a:t>…</a:t>
            </a:r>
            <a:endParaRPr lang="es-ES" dirty="0"/>
          </a:p>
        </p:txBody>
      </p:sp>
      <p:sp>
        <p:nvSpPr>
          <p:cNvPr id="23" name="11 Rectángulo redondeado"/>
          <p:cNvSpPr/>
          <p:nvPr/>
        </p:nvSpPr>
        <p:spPr>
          <a:xfrm>
            <a:off x="451055" y="1772816"/>
            <a:ext cx="5544617" cy="24832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s-ES" b="1" dirty="0" smtClean="0"/>
              <a:t>Tenemos instalado:</a:t>
            </a:r>
          </a:p>
          <a:p>
            <a:pPr marL="742950" lvl="1" indent="-285750">
              <a:buFont typeface="Arial" panose="020B0604020202020204" pitchFamily="34" charset="0"/>
              <a:buChar char="•"/>
            </a:pPr>
            <a:r>
              <a:rPr lang="es-ES" b="1" dirty="0" err="1" smtClean="0"/>
              <a:t>NodeJS</a:t>
            </a:r>
            <a:r>
              <a:rPr lang="es-ES" dirty="0" smtClean="0"/>
              <a:t>, que es lo que ha hecho que JavaScript pueda ejecutarse fuera del navegador web.</a:t>
            </a:r>
          </a:p>
          <a:p>
            <a:pPr marL="742950" lvl="1" indent="-285750">
              <a:buFont typeface="Arial" panose="020B0604020202020204" pitchFamily="34" charset="0"/>
              <a:buChar char="•"/>
            </a:pPr>
            <a:r>
              <a:rPr lang="es-ES" b="1" dirty="0" err="1"/>
              <a:t>n</a:t>
            </a:r>
            <a:r>
              <a:rPr lang="es-ES" b="1" dirty="0" err="1" smtClean="0"/>
              <a:t>pm</a:t>
            </a:r>
            <a:r>
              <a:rPr lang="es-ES" dirty="0" smtClean="0"/>
              <a:t>, que es el gestor de paquetes de </a:t>
            </a:r>
            <a:r>
              <a:rPr lang="es-ES" dirty="0" err="1" smtClean="0"/>
              <a:t>node</a:t>
            </a:r>
            <a:r>
              <a:rPr lang="es-ES" dirty="0" smtClean="0"/>
              <a:t>. (Parecido a </a:t>
            </a:r>
            <a:r>
              <a:rPr lang="es-ES" dirty="0" err="1" smtClean="0"/>
              <a:t>apt</a:t>
            </a:r>
            <a:r>
              <a:rPr lang="es-ES" dirty="0" smtClean="0"/>
              <a:t> para Linux)</a:t>
            </a:r>
          </a:p>
          <a:p>
            <a:pPr marL="742950" lvl="1" indent="-285750">
              <a:buFont typeface="Arial" panose="020B0604020202020204" pitchFamily="34" charset="0"/>
              <a:buChar char="•"/>
            </a:pPr>
            <a:r>
              <a:rPr lang="es-ES" dirty="0" smtClean="0"/>
              <a:t>Los comandos de abajo permiten ver la versión instalada.</a:t>
            </a:r>
          </a:p>
        </p:txBody>
      </p:sp>
      <p:sp>
        <p:nvSpPr>
          <p:cNvPr id="15" name="11 Rectángulo redondeado"/>
          <p:cNvSpPr/>
          <p:nvPr/>
        </p:nvSpPr>
        <p:spPr>
          <a:xfrm>
            <a:off x="6444208" y="1337991"/>
            <a:ext cx="2229632" cy="53695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b="1" dirty="0" smtClean="0"/>
              <a:t>¿Qué tenemos ahora?</a:t>
            </a:r>
            <a:endParaRPr lang="es-ES" b="1" dirty="0"/>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27163" t="41600" r="42016" b="45800"/>
          <a:stretch/>
        </p:blipFill>
        <p:spPr>
          <a:xfrm>
            <a:off x="451055" y="4646900"/>
            <a:ext cx="7986131" cy="1728192"/>
          </a:xfrm>
          <a:prstGeom prst="rect">
            <a:avLst/>
          </a:prstGeom>
        </p:spPr>
      </p:pic>
    </p:spTree>
    <p:extLst>
      <p:ext uri="{BB962C8B-B14F-4D97-AF65-F5344CB8AC3E}">
        <p14:creationId xmlns:p14="http://schemas.microsoft.com/office/powerpoint/2010/main" val="3416973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10.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11.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12.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13.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14.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15.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16.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17.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18.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19.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2.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20.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21.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22.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23.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24.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25.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26.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27.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28.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29.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4"/>
</p:tagLst>
</file>

<file path=ppt/tags/tag3.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30.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5"/>
</p:tagLst>
</file>

<file path=ppt/tags/tag31.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6"/>
</p:tagLst>
</file>

<file path=ppt/tags/tag32.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33.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34.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35.xml><?xml version="1.0" encoding="utf-8"?>
<p:tagLst xmlns:a="http://schemas.openxmlformats.org/drawingml/2006/main" xmlns:r="http://schemas.openxmlformats.org/officeDocument/2006/relationships" xmlns:p="http://schemas.openxmlformats.org/presentationml/2006/main">
  <p:tag name="SHAPETYPE" val="AnswerButton"/>
  <p:tag name="ANSWERBUTTONINDEX" val="4"/>
</p:tagLst>
</file>

<file path=ppt/tags/tag36.xml><?xml version="1.0" encoding="utf-8"?>
<p:tagLst xmlns:a="http://schemas.openxmlformats.org/drawingml/2006/main" xmlns:r="http://schemas.openxmlformats.org/officeDocument/2006/relationships" xmlns:p="http://schemas.openxmlformats.org/presentationml/2006/main">
  <p:tag name="SHAPETYPE" val="AnswerButton"/>
  <p:tag name="ANSWERBUTTONINDEX" val="5"/>
</p:tagLst>
</file>

<file path=ppt/tags/tag37.xml><?xml version="1.0" encoding="utf-8"?>
<p:tagLst xmlns:a="http://schemas.openxmlformats.org/drawingml/2006/main" xmlns:r="http://schemas.openxmlformats.org/officeDocument/2006/relationships" xmlns:p="http://schemas.openxmlformats.org/presentationml/2006/main">
  <p:tag name="SHAPETYPE" val="AnswerButton"/>
  <p:tag name="ANSWERBUTTONINDEX" val="6"/>
</p:tagLst>
</file>

<file path=ppt/tags/tag38.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39.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4.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40.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41.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42.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43.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44.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45.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46.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47.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48.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49.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5.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50.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51.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52.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53.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54.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55.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56.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57.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58.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59.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6.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60.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61.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62.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63.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64.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65.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66.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67.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68.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69.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7.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70.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1"/>
</p:tagLst>
</file>

<file path=ppt/tags/tag71.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72.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ags/tag73.xml><?xml version="1.0" encoding="utf-8"?>
<p:tagLst xmlns:a="http://schemas.openxmlformats.org/drawingml/2006/main" xmlns:r="http://schemas.openxmlformats.org/officeDocument/2006/relationships" xmlns:p="http://schemas.openxmlformats.org/presentationml/2006/main">
  <p:tag name="SHAPETYPE" val="AnswerButton"/>
  <p:tag name="ANSWERBUTTONINDEX" val="1"/>
</p:tagLst>
</file>

<file path=ppt/tags/tag74.xml><?xml version="1.0" encoding="utf-8"?>
<p:tagLst xmlns:a="http://schemas.openxmlformats.org/drawingml/2006/main" xmlns:r="http://schemas.openxmlformats.org/officeDocument/2006/relationships" xmlns:p="http://schemas.openxmlformats.org/presentationml/2006/main">
  <p:tag name="SHAPETYPE" val="AnswerButton"/>
  <p:tag name="ANSWERBUTTONINDEX" val="2"/>
</p:tagLst>
</file>

<file path=ppt/tags/tag75.xml><?xml version="1.0" encoding="utf-8"?>
<p:tagLst xmlns:a="http://schemas.openxmlformats.org/drawingml/2006/main" xmlns:r="http://schemas.openxmlformats.org/officeDocument/2006/relationships" xmlns:p="http://schemas.openxmlformats.org/presentationml/2006/main">
  <p:tag name="SHAPETYPE" val="AnswerButton"/>
  <p:tag name="ANSWERBUTTONINDEX" val="3"/>
</p:tagLst>
</file>

<file path=ppt/tags/tag76.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77.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78.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79.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8.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2"/>
</p:tagLst>
</file>

<file path=ppt/tags/tag80.xml><?xml version="1.0" encoding="utf-8"?>
<p:tagLst xmlns:a="http://schemas.openxmlformats.org/drawingml/2006/main" xmlns:r="http://schemas.openxmlformats.org/officeDocument/2006/relationships" xmlns:p="http://schemas.openxmlformats.org/presentationml/2006/main">
  <p:tag name="SHAPETYPE" val="DrawingPalette"/>
</p:tagLst>
</file>

<file path=ppt/tags/tag9.xml><?xml version="1.0" encoding="utf-8"?>
<p:tagLst xmlns:a="http://schemas.openxmlformats.org/drawingml/2006/main" xmlns:r="http://schemas.openxmlformats.org/officeDocument/2006/relationships" xmlns:p="http://schemas.openxmlformats.org/presentationml/2006/main">
  <p:tag name="SHAPETYPE" val="AnswerPlaceholder"/>
  <p:tag name="PLACEHOLDERINDEX" val="3"/>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Prefab">
  <a:themeElements>
    <a:clrScheme name="Prefab">
      <a:dk1>
        <a:sysClr val="windowText" lastClr="000000"/>
      </a:dk1>
      <a:lt1>
        <a:sysClr val="window" lastClr="FFFFFF"/>
      </a:lt1>
      <a:dk2>
        <a:srgbClr val="5D5C64"/>
      </a:dk2>
      <a:lt2>
        <a:srgbClr val="E4D9BE"/>
      </a:lt2>
      <a:accent1>
        <a:srgbClr val="E0B62E"/>
      </a:accent1>
      <a:accent2>
        <a:srgbClr val="E6632E"/>
      </a:accent2>
      <a:accent3>
        <a:srgbClr val="73C1C7"/>
      </a:accent3>
      <a:accent4>
        <a:srgbClr val="75964C"/>
      </a:accent4>
      <a:accent5>
        <a:srgbClr val="C78C45"/>
      </a:accent5>
      <a:accent6>
        <a:srgbClr val="BCA076"/>
      </a:accent6>
      <a:hlink>
        <a:srgbClr val="CF3B0D"/>
      </a:hlink>
      <a:folHlink>
        <a:srgbClr val="7E756C"/>
      </a:folHlink>
    </a:clrScheme>
    <a:fontScheme name="Prefab">
      <a:majorFont>
        <a:latin typeface="Arial Black"/>
        <a:ea typeface=""/>
        <a:cs typeface=""/>
        <a:font script="Jpan" typeface="ＭＳ Ｐゴシック"/>
        <a:font script="Hang" typeface="HY견고딕"/>
        <a:font script="Hans" typeface="宋体"/>
        <a:font script="Hant" typeface="新細明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iajes">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75000"/>
                <a:satMod val="110000"/>
              </a:schemeClr>
            </a:gs>
            <a:gs pos="30000">
              <a:schemeClr val="phClr">
                <a:shade val="75000"/>
                <a:satMod val="130000"/>
              </a:schemeClr>
            </a:gs>
            <a:gs pos="50000">
              <a:schemeClr val="phClr">
                <a:shade val="70000"/>
                <a:satMod val="135000"/>
              </a:schemeClr>
            </a:gs>
            <a:gs pos="100000">
              <a:schemeClr val="phClr">
                <a:tint val="75000"/>
                <a:satMod val="110000"/>
              </a:schemeClr>
            </a:gs>
          </a:gsLst>
          <a:lin ang="4000000" scaled="1"/>
        </a:gradFill>
        <a:blipFill>
          <a:blip xmlns:r="http://schemas.openxmlformats.org/officeDocument/2006/relationships" r:embed="rId1">
            <a:duotone>
              <a:schemeClr val="phClr">
                <a:shade val="75000"/>
                <a:satMod val="120000"/>
              </a:schemeClr>
              <a:schemeClr val="phClr">
                <a:tint val="94000"/>
                <a:satMod val="21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Layout>
  <Type>Drawing</Type>
  <ChoicesCount>0</ChoicesCount>
</Layout>
</file>

<file path=customXml/item10.xml><?xml version="1.0" encoding="utf-8"?>
<?mso-contentType ?>
<FormTemplates xmlns="http://schemas.microsoft.com/sharepoint/v3/contenttype/forms">
  <Display>DocumentLibraryForm</Display>
  <Edit>AssetEditForm</Edit>
  <New>DocumentLibraryForm</New>
</FormTemplates>
</file>

<file path=customXml/item11.xml><?xml version="1.0" encoding="utf-8"?>
<Layout>
  <Type>Drawing</Type>
  <ChoicesCount>0</ChoicesCount>
</Layout>
</file>

<file path=customXml/item12.xml><?xml version="1.0" encoding="utf-8"?>
<Layout>
  <Type>Drawing</Type>
  <ChoicesCount>0</ChoicesCount>
  <Orientation>Left</Orientation>
</Layout>
</file>

<file path=customXml/item13.xml><?xml version="1.0" encoding="utf-8"?>
<?mso-contentType ?>
<FormTemplates xmlns="http://schemas.microsoft.com/sharepoint/v3/contenttype/forms">
  <Display>DocumentLibraryForm</Display>
  <Edit>AssetEditForm</Edit>
  <New>DocumentLibraryForm</New>
</FormTemplates>
</file>

<file path=customXml/item14.xml><?xml version="1.0" encoding="utf-8"?>
<Layout>
  <Type>MultipleChoice</Type>
  <ChoicesCount>3</ChoicesCount>
</Layout>
</file>

<file path=customXml/item15.xml><?xml version="1.0" encoding="utf-8"?>
<Layout>
  <Type>MultipleChoice</Type>
  <ChoicesCount>3</ChoicesCount>
  <Orientation>Left</Orientation>
</Layout>
</file>

<file path=customXml/item16.xml><?xml version="1.0" encoding="utf-8"?>
<Layout>
  <Type>Drawing</Type>
  <ChoicesCount>0</ChoicesCount>
</Layout>
</file>

<file path=customXml/item17.xml><?xml version="1.0" encoding="utf-8"?>
<Layout>
  <Type>MultipleChoice</Type>
  <ChoicesCount>3</ChoicesCount>
</Layout>
</file>

<file path=customXml/item18.xml><?xml version="1.0" encoding="utf-8"?>
<Layout>
  <Type>YesNo</Type>
  <ChoicesCount>2</ChoicesCount>
</Layout>
</file>

<file path=customXml/item19.xml><?xml version="1.0" encoding="utf-8"?>
<Layout>
  <Type>MultipleChoice</Type>
  <ChoicesCount>3</ChoicesCount>
</Layout>
</file>

<file path=customXml/item2.xml><?xml version="1.0" encoding="utf-8"?>
<Layout>
  <Type>YesNo</Type>
  <ChoicesCount>2</ChoicesCount>
  <Orientation>Left</Orientation>
</Layout>
</file>

<file path=customXml/item20.xml><?xml version="1.0" encoding="utf-8"?>
<Layout>
  <Type>MultipleChoice</Type>
  <ChoicesCount>3</ChoicesCount>
</Layout>
</file>

<file path=customXml/item21.xml><?xml version="1.0" encoding="utf-8"?>
<Layout>
  <Type>Drawing</Type>
  <ChoicesCount>0</ChoicesCount>
  <Orientation>Left</Orientation>
</Layout>
</file>

<file path=customXml/item22.xml><?xml version="1.0" encoding="utf-8"?>
<Layout>
  <Type>YesNo</Type>
  <ChoicesCount>2</ChoicesCount>
</Layout>
</file>

<file path=customXml/item23.xml><?xml version="1.0" encoding="utf-8"?>
<Layout>
  <Type>Drawing</Type>
  <ChoicesCount>0</ChoicesCount>
  <Orientation>Left</Orientation>
</Layout>
</file>

<file path=customXml/item24.xml><?xml version="1.0" encoding="utf-8"?>
<Layout>
  <Type>MultipleChoice</Type>
  <ChoicesCount>3</ChoicesCount>
  <Orientation>Left</Orientation>
</Layout>
</file>

<file path=customXml/item3.xml><?xml version="1.0" encoding="utf-8"?>
<Layout>
  <Type>MultipleChoice</Type>
  <ChoicesCount>3</ChoicesCount>
</Layout>
</file>

<file path=customXml/item4.xml><?xml version="1.0" encoding="utf-8"?>
<Layout>
  <Type>Drawing</Type>
  <ChoicesCount>0</ChoicesCount>
</Layout>
</file>

<file path=customXml/item5.xml><?xml version="1.0" encoding="utf-8"?>
<Layout>
  <Type>MultipleChoice</Type>
  <ChoicesCount>6</ChoicesCount>
</Layout>
</file>

<file path=customXml/item6.xml><?xml version="1.0" encoding="utf-8"?>
<Layout>
  <Type>YesNo</Type>
  <ChoicesCount>2</ChoicesCount>
</Layout>
</file>

<file path=customXml/item7.xml><?xml version="1.0" encoding="utf-8"?>
<Layout>
  <Type>Drawing</Type>
  <ChoicesCount>0</ChoicesCount>
  <Orientation>Left</Orientation>
</Layout>
</file>

<file path=customXml/item8.xml><?xml version="1.0" encoding="utf-8"?>
<Layout>
  <Type>Drawing</Type>
  <ChoicesCount>0</ChoicesCount>
  <Orientation>Left</Orientation>
</Layout>
</file>

<file path=customXml/item9.xml><?xml version="1.0" encoding="utf-8"?>
<Layout>
  <Type>MultipleChoice</Type>
  <ChoicesCount>3</ChoicesCount>
  <Orientation>Left</Orientation>
</Layout>
</file>

<file path=customXml/itemProps1.xml><?xml version="1.0" encoding="utf-8"?>
<ds:datastoreItem xmlns:ds="http://schemas.openxmlformats.org/officeDocument/2006/customXml" ds:itemID="{6165EF83-C99F-433C-94CA-24DC492E8E56}">
  <ds:schemaRefs/>
</ds:datastoreItem>
</file>

<file path=customXml/itemProps10.xml><?xml version="1.0" encoding="utf-8"?>
<ds:datastoreItem xmlns:ds="http://schemas.openxmlformats.org/officeDocument/2006/customXml" ds:itemID="{B3B5557E-70F0-40D4-849C-1E8E084CE76A}">
  <ds:schemaRefs>
    <ds:schemaRef ds:uri="http://schemas.microsoft.com/sharepoint/v3/contenttype/forms"/>
  </ds:schemaRefs>
</ds:datastoreItem>
</file>

<file path=customXml/itemProps11.xml><?xml version="1.0" encoding="utf-8"?>
<ds:datastoreItem xmlns:ds="http://schemas.openxmlformats.org/officeDocument/2006/customXml" ds:itemID="{2149E4EB-E92A-4754-B799-268F6DF2A196}">
  <ds:schemaRefs/>
</ds:datastoreItem>
</file>

<file path=customXml/itemProps12.xml><?xml version="1.0" encoding="utf-8"?>
<ds:datastoreItem xmlns:ds="http://schemas.openxmlformats.org/officeDocument/2006/customXml" ds:itemID="{B0246BA3-17A4-4EAF-BC6E-6E1C33CFCC3D}">
  <ds:schemaRefs/>
</ds:datastoreItem>
</file>

<file path=customXml/itemProps13.xml><?xml version="1.0" encoding="utf-8"?>
<ds:datastoreItem xmlns:ds="http://schemas.openxmlformats.org/officeDocument/2006/customXml" ds:itemID="{2B944A7B-FD37-4C22-8882-58776BB82485}">
  <ds:schemaRefs>
    <ds:schemaRef ds:uri="http://schemas.microsoft.com/sharepoint/v3/contenttype/forms"/>
  </ds:schemaRefs>
</ds:datastoreItem>
</file>

<file path=customXml/itemProps14.xml><?xml version="1.0" encoding="utf-8"?>
<ds:datastoreItem xmlns:ds="http://schemas.openxmlformats.org/officeDocument/2006/customXml" ds:itemID="{09245518-54BA-45AD-B285-8CBD7ADE909D}">
  <ds:schemaRefs/>
</ds:datastoreItem>
</file>

<file path=customXml/itemProps15.xml><?xml version="1.0" encoding="utf-8"?>
<ds:datastoreItem xmlns:ds="http://schemas.openxmlformats.org/officeDocument/2006/customXml" ds:itemID="{B52223FC-B785-4FAC-A861-51556F159C31}">
  <ds:schemaRefs/>
</ds:datastoreItem>
</file>

<file path=customXml/itemProps16.xml><?xml version="1.0" encoding="utf-8"?>
<ds:datastoreItem xmlns:ds="http://schemas.openxmlformats.org/officeDocument/2006/customXml" ds:itemID="{E2314403-83A4-4EB0-926F-FF41C35E3920}">
  <ds:schemaRefs/>
</ds:datastoreItem>
</file>

<file path=customXml/itemProps17.xml><?xml version="1.0" encoding="utf-8"?>
<ds:datastoreItem xmlns:ds="http://schemas.openxmlformats.org/officeDocument/2006/customXml" ds:itemID="{92FD8C2F-6EA5-4BDB-88AE-DBAAAED76330}">
  <ds:schemaRefs/>
</ds:datastoreItem>
</file>

<file path=customXml/itemProps18.xml><?xml version="1.0" encoding="utf-8"?>
<ds:datastoreItem xmlns:ds="http://schemas.openxmlformats.org/officeDocument/2006/customXml" ds:itemID="{453FAA8C-7A73-41A5-A293-D0E00C77A551}">
  <ds:schemaRefs/>
</ds:datastoreItem>
</file>

<file path=customXml/itemProps19.xml><?xml version="1.0" encoding="utf-8"?>
<ds:datastoreItem xmlns:ds="http://schemas.openxmlformats.org/officeDocument/2006/customXml" ds:itemID="{25046C61-BF3E-44A5-8317-FBB528F2852F}">
  <ds:schemaRefs/>
</ds:datastoreItem>
</file>

<file path=customXml/itemProps2.xml><?xml version="1.0" encoding="utf-8"?>
<ds:datastoreItem xmlns:ds="http://schemas.openxmlformats.org/officeDocument/2006/customXml" ds:itemID="{A21B0E21-19A8-482D-9829-A4EDE2516CD0}">
  <ds:schemaRefs/>
</ds:datastoreItem>
</file>

<file path=customXml/itemProps20.xml><?xml version="1.0" encoding="utf-8"?>
<ds:datastoreItem xmlns:ds="http://schemas.openxmlformats.org/officeDocument/2006/customXml" ds:itemID="{CB3CE2FC-F618-40A5-B70F-66BAD2997D89}">
  <ds:schemaRefs/>
</ds:datastoreItem>
</file>

<file path=customXml/itemProps21.xml><?xml version="1.0" encoding="utf-8"?>
<ds:datastoreItem xmlns:ds="http://schemas.openxmlformats.org/officeDocument/2006/customXml" ds:itemID="{33F0A7FB-79A2-4DEB-AF07-2EA8F296926F}">
  <ds:schemaRefs/>
</ds:datastoreItem>
</file>

<file path=customXml/itemProps22.xml><?xml version="1.0" encoding="utf-8"?>
<ds:datastoreItem xmlns:ds="http://schemas.openxmlformats.org/officeDocument/2006/customXml" ds:itemID="{3E4C2C1B-8463-44DF-B7BF-A08BB5E2CDFB}">
  <ds:schemaRefs/>
</ds:datastoreItem>
</file>

<file path=customXml/itemProps23.xml><?xml version="1.0" encoding="utf-8"?>
<ds:datastoreItem xmlns:ds="http://schemas.openxmlformats.org/officeDocument/2006/customXml" ds:itemID="{23F69B2E-A451-47CB-9120-364243DD08EB}">
  <ds:schemaRefs/>
</ds:datastoreItem>
</file>

<file path=customXml/itemProps24.xml><?xml version="1.0" encoding="utf-8"?>
<ds:datastoreItem xmlns:ds="http://schemas.openxmlformats.org/officeDocument/2006/customXml" ds:itemID="{5323807F-B141-4B51-8EFC-0E6EF6BCF6E7}">
  <ds:schemaRefs/>
</ds:datastoreItem>
</file>

<file path=customXml/itemProps3.xml><?xml version="1.0" encoding="utf-8"?>
<ds:datastoreItem xmlns:ds="http://schemas.openxmlformats.org/officeDocument/2006/customXml" ds:itemID="{7562BB0E-33A6-4AEC-A352-1AB58386A696}">
  <ds:schemaRefs/>
</ds:datastoreItem>
</file>

<file path=customXml/itemProps4.xml><?xml version="1.0" encoding="utf-8"?>
<ds:datastoreItem xmlns:ds="http://schemas.openxmlformats.org/officeDocument/2006/customXml" ds:itemID="{C2197219-93B2-4033-B55E-8F9A569A9C24}">
  <ds:schemaRefs/>
</ds:datastoreItem>
</file>

<file path=customXml/itemProps5.xml><?xml version="1.0" encoding="utf-8"?>
<ds:datastoreItem xmlns:ds="http://schemas.openxmlformats.org/officeDocument/2006/customXml" ds:itemID="{59A6CF1A-8448-47D8-B216-341EFDA500D7}">
  <ds:schemaRefs/>
</ds:datastoreItem>
</file>

<file path=customXml/itemProps6.xml><?xml version="1.0" encoding="utf-8"?>
<ds:datastoreItem xmlns:ds="http://schemas.openxmlformats.org/officeDocument/2006/customXml" ds:itemID="{D666BA31-2626-4CBA-B1EA-92569BFD93AA}">
  <ds:schemaRefs/>
</ds:datastoreItem>
</file>

<file path=customXml/itemProps7.xml><?xml version="1.0" encoding="utf-8"?>
<ds:datastoreItem xmlns:ds="http://schemas.openxmlformats.org/officeDocument/2006/customXml" ds:itemID="{2EE8A014-1ACB-43DC-94A0-396693FF0CA2}">
  <ds:schemaRefs/>
</ds:datastoreItem>
</file>

<file path=customXml/itemProps8.xml><?xml version="1.0" encoding="utf-8"?>
<ds:datastoreItem xmlns:ds="http://schemas.openxmlformats.org/officeDocument/2006/customXml" ds:itemID="{BD4F74F5-6942-4042-919B-A9EF2B34E27A}">
  <ds:schemaRefs/>
</ds:datastoreItem>
</file>

<file path=customXml/itemProps9.xml><?xml version="1.0" encoding="utf-8"?>
<ds:datastoreItem xmlns:ds="http://schemas.openxmlformats.org/officeDocument/2006/customXml" ds:itemID="{57E3487D-8367-4E94-8341-F5649B7B662E}">
  <ds:schemaRefs/>
</ds:datastoreItem>
</file>

<file path=docProps/app.xml><?xml version="1.0" encoding="utf-8"?>
<Properties xmlns="http://schemas.openxmlformats.org/officeDocument/2006/extended-properties" xmlns:vt="http://schemas.openxmlformats.org/officeDocument/2006/docPropsVTypes">
  <Template>TS010391027</Template>
  <TotalTime>0</TotalTime>
  <Words>1215</Words>
  <Application>Microsoft Office PowerPoint</Application>
  <PresentationFormat>Presentación en pantalla (4:3)</PresentationFormat>
  <Paragraphs>196</Paragraphs>
  <Slides>46</Slides>
  <Notes>45</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46</vt:i4>
      </vt:variant>
    </vt:vector>
  </HeadingPairs>
  <TitlesOfParts>
    <vt:vector size="55" baseType="lpstr">
      <vt:lpstr>Arial</vt:lpstr>
      <vt:lpstr>Arial Black</vt:lpstr>
      <vt:lpstr>Calibri</vt:lpstr>
      <vt:lpstr>Tw Cen MT</vt:lpstr>
      <vt:lpstr>Wingdings</vt:lpstr>
      <vt:lpstr>Wingdings 2</vt:lpstr>
      <vt:lpstr>Tema de Office</vt:lpstr>
      <vt:lpstr>Median</vt:lpstr>
      <vt:lpstr>Prefab</vt:lpstr>
      <vt:lpstr>Introducción a Express + Sequelize</vt:lpstr>
      <vt:lpstr>Dónde corre Ionic?</vt:lpstr>
      <vt:lpstr>Dónde corren Express &amp; Sequelize?</vt:lpstr>
      <vt:lpstr>Dónde corre mysql?</vt:lpstr>
      <vt:lpstr>Visión global</vt:lpstr>
      <vt:lpstr>No perdamos nunca la visión global que perseguimos…</vt:lpstr>
      <vt:lpstr>No perdamos nunca la visión global que perseguimos…</vt:lpstr>
      <vt:lpstr>Al lío… vamos a hacer nuestra primera API con NodeJS…</vt:lpstr>
      <vt:lpstr>Al lío… vamos a hacer nuestra primera API con NodeJS…</vt:lpstr>
      <vt:lpstr>Al lío… vamos a hacer nuestra primera API con NodeJS…</vt:lpstr>
      <vt:lpstr>Un simple Get con NodeJS npm init</vt:lpstr>
      <vt:lpstr>Un simple Get con NodeJS node init</vt:lpstr>
      <vt:lpstr>Un simple Get con NodeJS node init</vt:lpstr>
      <vt:lpstr>Un simple Get con NodeJS node init</vt:lpstr>
      <vt:lpstr>Un simple Get con NodeJS Ahora instalamos Express</vt:lpstr>
      <vt:lpstr>Un simple Get con NodeJS Nuestro directorio ahora mismo</vt:lpstr>
      <vt:lpstr>Un simple Get con NodeJS Creemos ahora index.js</vt:lpstr>
      <vt:lpstr>Un simple Get con NodeJS Creemos ahora index.js</vt:lpstr>
      <vt:lpstr>Un simple Get con NodeJS Creemos ahora index.js</vt:lpstr>
      <vt:lpstr>Un simple Get con NodeJS Creemos ahora index.js</vt:lpstr>
      <vt:lpstr>Un simple Get con NodeJS Creemos ahora index.js</vt:lpstr>
      <vt:lpstr>Un simple Get con NodeJS Creemos ahora index.js</vt:lpstr>
      <vt:lpstr>Un simple Get con NodeJS Arranquemos nuestra API</vt:lpstr>
      <vt:lpstr>Un simple Get con NodeJS Nuestra API tiene un end-point</vt:lpstr>
      <vt:lpstr>Un simple Get con NodeJS Prueba tus end-points con POSTMAN</vt:lpstr>
      <vt:lpstr>Un simple Get con NodeJS Ahora vamos a por el ORM…</vt:lpstr>
      <vt:lpstr>No perdamos nunca la visión global que perseguimos…</vt:lpstr>
      <vt:lpstr>No perdamos nunca la visión global que perseguimos…</vt:lpstr>
      <vt:lpstr>Un simple Get con NodeJS Instalar sequelize y mysql</vt:lpstr>
      <vt:lpstr>Un simple Get con NodeJS Usando el ORM Sequelize</vt:lpstr>
      <vt:lpstr>Un simple Get con NodeJS Inicializar Sequelize</vt:lpstr>
      <vt:lpstr>Un simple Get con NodeJS Sync (force or not force)</vt:lpstr>
      <vt:lpstr>Un simple Get con NodeJS Creemos el modelo</vt:lpstr>
      <vt:lpstr>Un simple Get con NodeJS Creemos el controlador</vt:lpstr>
      <vt:lpstr>Un simple Get con NodeJS Creemos el método create en el controlador</vt:lpstr>
      <vt:lpstr>Un simple Get con NodeJS Creemos el método findAll en el controlador</vt:lpstr>
      <vt:lpstr>Un simple Get con NodeJS Creemos las rutas (los end-point)</vt:lpstr>
      <vt:lpstr>Un simple Get con NodeJS Importamos las rutas en index.js</vt:lpstr>
      <vt:lpstr>Un simple Get con NodeJS Creamos la BD</vt:lpstr>
      <vt:lpstr>Un simple Get con NodeJS Arrancamos nuestra API</vt:lpstr>
      <vt:lpstr>Presentación de PowerPoint</vt:lpstr>
      <vt:lpstr>Un simple Get con NodeJS Prueba tu end-point para crear una bicicleta  con POSTMAN</vt:lpstr>
      <vt:lpstr>Un simple Get con NodeJS Prueba tu end-point para crear una bicicleta  con POSTMAN</vt:lpstr>
      <vt:lpstr>Un simple Get con NodeJS Ahora prueba tu end-point para mostrar las bicicletas  con POSTMAN</vt:lpstr>
      <vt:lpstr>Sigue aprendiendo…</vt:lpstr>
      <vt:lpstr>Conclusiones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2012-05-15T23:40:57Z</dcterms:created>
  <dcterms:modified xsi:type="dcterms:W3CDTF">2022-09-08T13:08:50Z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TC101671299990</vt:lpwstr>
  </property>
</Properties>
</file>